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6" r:id="rId4"/>
    <p:sldId id="307" r:id="rId5"/>
    <p:sldId id="305" r:id="rId6"/>
    <p:sldId id="308" r:id="rId7"/>
    <p:sldId id="304" r:id="rId8"/>
    <p:sldId id="303" r:id="rId9"/>
    <p:sldId id="309" r:id="rId10"/>
    <p:sldId id="302" r:id="rId11"/>
    <p:sldId id="301" r:id="rId12"/>
    <p:sldId id="300" r:id="rId13"/>
    <p:sldId id="299" r:id="rId14"/>
    <p:sldId id="298" r:id="rId15"/>
    <p:sldId id="31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9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解釋「天堂在那裡？」，最好的一篇文章，真是「神解」一篇，不看太可惜，本篇資料來自网路文章。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一、觀音菩薩之得道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南海古佛，世人皆稱為觀世音菩薩，，祂手持淨瓶插著柳枝，觀世音傳記載：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「淨瓶若生水，柳枝若長葉，就是我得道之日子。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七、孔子三人行真義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孔子說「三人行必有我師焉」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，三人是指二個假人，加一個真人，我們照鏡子，二個眼睛呈現二個假人，真人在假人中，也就是明師一指之處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是指自性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，要以「自性為師」，暗指求道之意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八、孔子之學而真意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孔子説「學而時習之」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，「而」是古時候的「天」字，「而」這個字是「一穴」合成，「一穴」就是玄關竅，「學而」就是勸人要求道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了道，抱守真道奉行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，就是「學而時習之」，求道能超生死，故曰「不亦樂乎」，這是最快樂的事。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86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九、老子之谷神真義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「谷神不死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牝，玄牝之門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謂天地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根」，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「谷神」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是指靈性，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「玄牝」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「玄牝之門」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是指玄關竅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天地根」，是指無極理天之所在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，此句暗示求道，求道就是明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道之後，才能回無極理天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0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十、十字架之真義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基督教的精神象徵，是「十字架」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，和佛教的「卍」字，所代表之意義是一樣的，是指「法輪常轉」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十和卍」也是明師所指之處「玄關竅」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，意思是勸世人「拜明師求道」，才能「法輪常轉」，「法輪常轉」是超脫生死，靈性回理天之意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5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十一、回教天園之所在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回教教義，要回「阿拉天園」，才算解脫，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「阿拉天園」即是「無極理天」，如何回天園？答案在回教的禱告詞中「阿里夫兩目密目」，沒求道的人，永遠不知此句之意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0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十一、回教天園之所在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阿里夫兩目密目」和基督教的禱告詞的「阿門」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，意義是相同的，「阿門」，是指回天的門在那裡？只有拜明師求道，才能知道。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「阿里夫」指的是靈性，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「兩目密目」是指「玄關竅」，暗示回教徒要來「拜明師求道」，才能回「阿拉的天園」。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26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二、柳枝淨瓶之真意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由此咱們可體會，要使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淨瓶生水，必得將瓶蓋打開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，此意即是明師一指，點開玄關竅也，而柳葉似眉，淨瓶似鼻蘆也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30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三、紫竹白蓮之真意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林中觀自在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白蓮座上現如來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這首對聯的意義，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紫竹林：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是形容人的眉毛，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，是觀看，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，是目中一點真人，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，是一個人在中央戊己土之處，也就是迴光返照，明師所指之處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1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三、紫竹白蓮之真意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蓮座上現如來，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就是在水面（口）上浮一朵白蓮花（人中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蓮花柄、鼻子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上現出一個如來佛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，就是明師所指之處也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8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四、正法眼藏之真義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宗門雜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錄記載：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「吾有正法眼藏、涅槃妙心、實相無相，微妙法門，不立文字，教外別傳，附囑摩謌迦葉。」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昔釋迦設立法台，佛言「正法眼藏」、聽眾或猜左目或猜右目，皆不得中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15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四、正法眼藏之真義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，聽眾誰能解意，惟迦葉尊者，大智徹悟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眼中就是玄關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，意會微笑，後得真傳，為佛教承命之始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今天我們得的正法是相同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9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五、靈山偈之真義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金剛經科儀云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 靈山只在爾心頭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好向靈山塔下修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靈山是指五行的中央戊己土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，佛說心頭，是指良心，即方寶地，明師所指授的地方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六、西方在眼前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賢良經云：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西方十萬八千里 指破西方在眼前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西方，是指我們靈性，所住的天堂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，蓋西方庚辛金屬白，白代表最圓明、最清靜、最逍遙的理天世界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77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西方天堂在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六、西方在眼前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，有十萬八千里的遙遠，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因為佛祖講經不離身，佛法不離性，所以十萬八千里乃是指我們的自性所在，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十指玄關，八即法令，里即口也。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玄關一竅，指破西方在眼前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，那個地方在眼前，乃是明師所指點的地方也（求道）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538</TotalTime>
  <Words>1136</Words>
  <Application>Microsoft Office PowerPoint</Application>
  <PresentationFormat>如螢幕大小 (16:9)</PresentationFormat>
  <Paragraphs>64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  <vt:lpstr>西方天堂在那裡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2017-12-11T07:37:34Z</dcterms:modified>
  <cp:contentStatus/>
</cp:coreProperties>
</file>