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297" r:id="rId3"/>
    <p:sldId id="313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5" r:id="rId12"/>
    <p:sldId id="304" r:id="rId13"/>
    <p:sldId id="303" r:id="rId14"/>
    <p:sldId id="302" r:id="rId15"/>
    <p:sldId id="301" r:id="rId16"/>
    <p:sldId id="300" r:id="rId17"/>
    <p:sldId id="299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本文是氣天仙叩求天道見証，本文資料取自网站文章，萬分感謝。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一、氣天仙仍未解脫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我是明朝人，現在是在台北市松山區皇順宮，奉玉皇大帝之命，審查人間人心善惡，今日來此想求一條生路，雖然我是氣天神，可是我不能超生了死，上天果位快要福盡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十、法會驚天動地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能開法會是驚天動地的，我心裡感到誠惶誠恐，你們 向 老師，開了那麼多空頭支票，你們凡間的事，我都看的一清二楚，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你們實在太幸運了，能得這大道，更應該要提起勇氣，好好的辦一番。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7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十一、天時緊急快修辦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你們都是不爭氣，才這樣子，你自己不擔心，因為我們知道，災劫要來臨了，你們卻留戀這凡情假相，一點也不知道，好好的修道辦道了道，你們都辜負了，上天的好生之德，都只知道認假為真，假景當作是故鄉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4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十二、不修不辦會後悔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都信科學不信鬼神，所以你們不要淘汰自己，雖然得道沒有去做，也是一樣的，你們卻苦中作樂，不知達本還源，只知食衣住行而已，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假景會引誘人，所以我不想再輪迴了，你們要把握三期良機，如果等到法船開了，再流淚，就來不及了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2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千歲叩求天道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種種形象都來提醒你們，你們卻不知醒悟，希望點傳師慈悲向老前人報告，能讓我得點，我會時常出來搭幫助道，只要你們有心，我一定暗中幫忙你們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3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十四、沒辦道仙佛知道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你們是白陽天使，上天的棟樑，你們每個人都有每個人的職責，可是你們卻都做不到，你們道心都沒發出來，都對仙佛沒信心，我都看的一清二楚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5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十五、珍惜根基緣份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我只感慨，我慚愧沒有肉體可以得道，你們都捨本逐末，應該要好好把握自己的生命，好好抱道奉行，今天來是要告訴你們，知道沒有肉體的痛苦，所以你們要珍惜你們的根基緣份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1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十六、勸世人趕快修辦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希望你們有緣又有份，不要外表空虛，因為只有這次三曹普渡，不要等到沒有的時候，你們能再有這個肉體嗎？道是一時一運，沒有永遠有這個道，你們年輕不辦，等到什麼時候才辦，希望你們要看重自己。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6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十七、道真理真天命真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我的時間也不多了，感謝 老母大慈大悲，感謝濟公活佛，文慈仙 君慈悲，感謝張大仙慈悲，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也請點傳師高抬貴手，你是有天命的人，我們都要向你跪拜，你們要拿出膽量來，跨出道程的第一步，希望你們好自為之，玉皇大帝在催我了，感謝點傳師各位前賢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05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二、蔡千歲的身世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我在人間本是欽差大人，處處幫人修橋鋪路，我實在無功無德，我沒有子孫，可是我有五個結拜生死兄弟，就是五府千歲，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家父蔡衡傑，我排行第三，老大是蕭德，老二是李明和，我是蔡志懷，老四洪建誠，老五王慶宗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4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三、氣天神求道很難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我自己感到很慚愧，都沒有求道，只是做了好事幫人而已，上天封我受人香煙幾百年福報，可是福盡，也是要受輪迴這個世界，而今我又沒有肉體，想要求道是一件很難的事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0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、輪迴世間太苦了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天時又那麼緊急，我向濟公活佛，跪了五個月，濟公活佛叫我來這邊顯化，我跪得皮破血流，因為我不想再輪回這個世界，這個世界太苦了，人情冷淡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23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五、轉世求道來不及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我如果轉世，也不可能得道，那時候可能道已收起來了，只要我能求道，我一定會搭幫助道，雖然我是一個氣天神，也要受輪迴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4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六、珍惜現在快求道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我的限期已經不久了，我非常感慨，都沒有遇到三期普渡，如今有三曹普渡，可是我沒有肉體，你們好好喔！都有肉體可以求道，你們大家要好好珍惜，如果失去再得就難了。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5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七、五府千歲想求道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求點傳師大慈大悲，因為災劫一直來，我們五兄弟，都跟王點傳師，結很深的緣，所以我們五兄弟都想求道，就來求王點傳師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3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八、珍惜身惜努力修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你們凡間的人得道，都不知道要好好修道辦道，都輕看自己的性命，都不好好的珍惜這個肉體，而人心越來越壞，都有自私的心，枉費你們拜了這麼個好的明師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5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蔡千歲勸人求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九、不修連累玄祖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如果你們不好好修，以後也是一樣，要到地獄，一樣也害了你們的九玄七祖，你們是明師的弟子，大道太寶貴了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6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</TotalTime>
  <Words>1292</Words>
  <Application>Microsoft Office PowerPoint</Application>
  <PresentationFormat>如螢幕大小 (16:9)</PresentationFormat>
  <Paragraphs>73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  <vt:lpstr>蔡千歲勸人求道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2017-12-28T02:01:06Z</dcterms:modified>
  <cp:contentStatus/>
</cp:coreProperties>
</file>