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42" r:id="rId2"/>
    <p:sldId id="330" r:id="rId3"/>
    <p:sldId id="332" r:id="rId4"/>
    <p:sldId id="341" r:id="rId5"/>
    <p:sldId id="340" r:id="rId6"/>
    <p:sldId id="335" r:id="rId7"/>
    <p:sldId id="334" r:id="rId8"/>
    <p:sldId id="339" r:id="rId9"/>
    <p:sldId id="338" r:id="rId10"/>
    <p:sldId id="337" r:id="rId11"/>
    <p:sldId id="336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一、有緣才能莫明其妙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的求道！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來求道時，是不是感到莫名其妙？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你們不曉得這「莫名」是「其妙」無窮啊！莫名其妙來到佛堂，如此莫名，卻不知其妙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知道，你們是有根基、有善緣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，時機到了，就牽你來到佛堂，求得大道，你說是不是莫名其妙？人世間一草一木皆有禪意，皆莫名其妙啊！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536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十、空前絕後的良辰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來就等這麼一次，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這一次再做不好，就沒有下一次了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的人生有多長？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今天能平平安安，明天呢？明天就不知道了。所以為師不是常告訴你們要把握嘛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佳期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良辰就這一次，要做就要做到最好。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06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十一、現在是千古奇緣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過了，再來就是冬天。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人生就是在這生老病死中代謝著，有生必有死，誰也無法避免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師已是古人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，而你們是今人，古人和今人相會，這是千古的奇緣啊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因為大道普傳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徒兒們才有這個福、這個緣求得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亙古不輕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傳的大道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，可別把自己給看輕了！真理就在你身上，修不修就看你自己了。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42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54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大開方便法門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，有緣的就會進來，這個門原來是關著的，要將它開啟，你們才能夠進來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老天不大開普渡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，就無法上岸，老師我不給你一些指點，你就永遠無法明性，要明性，得清清楚楚、明明白白，可不能再迷迷糊糊了！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三、自己親自來求道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道已經公開了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，可是仍然人多口雜，眾口爍金。沒有來此之前，你們對於道理還是一片的茫然，是真？是假？是正？還是邪？唯心知之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自己曉得，別人說的不一定都是真的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，所以要你智慧開通，自己來看一看，到底是邪是偏？該不該走這條路？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050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四、不入佛門不知道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的人都犯了一個通病，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人家對你愈好，你就愈害怕。就像東西愈便宜，你卻愈懷疑這東西是不是有瑕疵？對你說西瓜甜，你還說老王賣瓜，自賣自誇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不入佛門，怎會知道佛門奧妙的玄理究竟在哪裡！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你不信，就會失去眼前的一切。懂得珍惜的人，才能過最踏實的生活。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768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非常不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能修道非常的不容易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，六萬年來僅這一次，以前道傳天子，現在連百姓都能求道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道的殊勝，要好好的珍惜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，千萬不要得來容易，失去卻很快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62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六、修道要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真修實煉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，你們每個人自從求道那刻起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，都有一小顆小蓮子，真修的人，這顆小蓮子就漸漸發芽、開花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你不修，小蓮子永遠是那麼小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既要修道，就要真修實煉，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好的修心養性，你行為不正、心不光明，蓮花當然會凋落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3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七、珍惜修行的因緣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珍惜現在的修行因緣吧！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修道是不分貴賤的，現今大道普傳，有緣的就可以上法船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不一定每個人都能夠安穩的修道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，所以才說要懂得珍惜，知道嗎？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139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帶髮修行很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，濟公我是大和尚，你們就是小和尚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，你們怕不怕理光頭？你們很幸運啊！現在這一期是火宅應運，能帶髮修行很方便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不會讓你理光頭，也不要叫你出家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，又讓你們穿得漂漂亮亮的，美貌又端莊，所以你們更要表現出道的尊貴。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5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莫明其妙的求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睡夢該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醒握良機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劫累世輪迴，百轉千折到了現在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，有多少人是萬仙菩薩中的一員醉失桃源，就這麼一醉，失去了原本清靜的桃花源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應接了這個因緣來到蓬萊仙島，以延續道脈、領受天的旨意。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所以不管從前如何，也不管將來會如何，甚或當下會如何？睡夢該醒了！千千萬萬要把這個良機好好掌握住啊！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06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2442</TotalTime>
  <Words>1020</Words>
  <Application>Microsoft Office PowerPoint</Application>
  <PresentationFormat>如螢幕大小 (16:9)</PresentationFormat>
  <Paragraphs>65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莫明其妙的求道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533</cp:revision>
  <dcterms:created xsi:type="dcterms:W3CDTF">2014-02-15T05:50:45Z</dcterms:created>
  <dcterms:modified xsi:type="dcterms:W3CDTF">2019-04-12T07:27:14Z</dcterms:modified>
  <cp:contentStatus/>
</cp:coreProperties>
</file>