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3" r:id="rId2"/>
    <p:sldId id="307" r:id="rId3"/>
    <p:sldId id="306" r:id="rId4"/>
    <p:sldId id="312" r:id="rId5"/>
    <p:sldId id="305" r:id="rId6"/>
    <p:sldId id="298" r:id="rId7"/>
    <p:sldId id="304" r:id="rId8"/>
    <p:sldId id="303" r:id="rId9"/>
    <p:sldId id="308" r:id="rId10"/>
    <p:sldId id="302" r:id="rId11"/>
    <p:sldId id="301" r:id="rId12"/>
    <p:sldId id="311" r:id="rId13"/>
    <p:sldId id="300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B5BA-136F-4748-8FC9-633F5D88E37A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7DAEA-1A5A-4FEC-A31D-00A4B11159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60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7DAEA-1A5A-4FEC-A31D-00A4B111597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8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四聖道與六道輪迴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佛、   菩薩、  辟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支佛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阿羅漢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佛的法界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我們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眾生原來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都是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  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 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求道就是要認識自己是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佛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，肯定自己佛，實踐自己是佛，成就自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己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是佛，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這才是我們今天來佛堂求道的主要目的。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餓鬼法</a:t>
            </a:r>
            <a:r>
              <a:rPr lang="zh-TW" altLang="en-US" sz="32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界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這個法界的眾生，時常遭受飢餓，甚至口中，因為口渴而出火，所以此道眾生稱為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餓鬼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，這些餓鬼，在世大都是富有人，吃穿富足，一擲千金，毫不吝昔，可是對乞丐或困苦之人，全無半點憐憫之心，因此緣故，死後很自然的就墮入餓鬼道法界，在此接受飢餓，而又不能吃的琢磨。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761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地獄法</a:t>
            </a:r>
            <a:r>
              <a:rPr lang="zh-TW" altLang="en-US" sz="32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界</a:t>
            </a:r>
            <a:endParaRPr lang="en-US" altLang="zh-TW" sz="3200" dirty="0" smtClean="0">
              <a:solidFill>
                <a:srgbClr val="FFC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那麼世人，造下甚麼罪孽？才會到地獄道受苦呢？綜而言之，如果人在世，不知行十善，而去做十惡，或忤逆五恩，罵天罵地，或欺師滅祖，做惡多端，因此種種，就會造下種種罪孽，將來死後，一定落入地獄道，受苦受難，所以奉勸世人，在世之時，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應該諸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惡莫作，百善奉行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死後即可免除地獄之苦。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304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結論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 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以上所談就是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四聖道與六道輪迴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在這十法界中，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只有四聖道不在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輪迴之中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們有無窮盡的福報可享，是我們每個人所樂意來到的地方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那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我們如何才能証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得四聖道以上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呢？只要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我們來求道修道，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在世都能能行大慈大悲的大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愿，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則成佛有餘，何止阿羅漢而已！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394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98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菩薩法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界</a:t>
            </a:r>
            <a:endParaRPr lang="en-US" altLang="zh-TW" sz="3600" dirty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菩薩是梵語，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菩提薩埵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的簡稱，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菩提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就是覺的意思，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薩埵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就是有情的意思，合起來解釋，就是覺有情，換句話說，菩薩就是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上求佛道，下化有情。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的意思，能自覺而又能覺他，這種人就是菩薩。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03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緣覺法界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：辟支佛果位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悟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通十二因緣法，而修成正果，其所証的果位，就是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辟支佛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，其所居的法界，就是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緣覺法界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；十二因緣法，就是眾生涉及三世因果，因而輪迴於六道之中，佛陀將這一切的因緣果報，分成十二項來說明</a:t>
            </a:r>
            <a:endParaRPr lang="en-US" altLang="zh-TW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62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08912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十二因緣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1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無明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：是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一種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迷惑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2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行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：不對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的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行為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3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識：受胎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之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念頭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4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名色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：在胎內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5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六入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：六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根已具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足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6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觸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：生出和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外界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接觸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7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受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：所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受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的苦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與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樂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8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愛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：會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生起種種愛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欲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9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取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：會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向外界去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追求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10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有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：要受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的果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報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11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生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：來世之果報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en-US" altLang="zh-TW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12</a:t>
            </a:r>
            <a:r>
              <a:rPr lang="en-US" altLang="zh-TW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.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老死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：輾轉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輪迴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417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聲聞法界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：阿。。羅漢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悟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通四諦法，而修成阿羅漢果，其所居的法界，就是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聲聞法界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，四諦法本為佛所見之真理，所以又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名四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聖諦，其中談論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苦、集、滅、道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法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苦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諦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：種種的苦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   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集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諦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：苦因稱為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集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諦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滅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諦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：即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是解脫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諦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：滅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諦之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方法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1513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六道：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人、  阿修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羅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畜生、  餓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鬼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地獄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等六道。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天道法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界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：就是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氣天神法界，人在世之時，能為十善，所謂十善，就是不殺、不盜、不淫、不惡口、不妄語、不兩舌、不貪、不嗔、不痴等等，謂之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十善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zh-TW" altLang="en-US" sz="3200" dirty="0">
                <a:latin typeface="+mj-ea"/>
                <a:ea typeface="+mj-ea"/>
              </a:rPr>
              <a:t> 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，人的一生，功過相抵之後，而積有大功德者，死後即歸入天道法界，為氣天界的神明，可以享受短暫的人天福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報。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人道法</a:t>
            </a:r>
            <a:r>
              <a:rPr lang="zh-TW" altLang="en-US" sz="36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界</a:t>
            </a:r>
            <a:endParaRPr lang="en-US" altLang="zh-TW" sz="3600" dirty="0">
              <a:solidFill>
                <a:srgbClr val="FFC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這個法界，就是我們人間世界，人在世之時，能行十善，一生功過相抵之後，積有功德者，其功德未能上升氣天神，因此再轉世為人，為富貴之人；而有過錯之人，其過不致於墮落其他惡道，則仍可轉世為人，但卻為貧賤之人，如一生功過參半或無功無過的人，則轉為平凡的人</a:t>
            </a:r>
            <a:r>
              <a:rPr lang="zh-TW" altLang="en-US" dirty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956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阿修</a:t>
            </a:r>
            <a:r>
              <a:rPr lang="zh-TW" altLang="en-US" sz="32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羅法</a:t>
            </a:r>
            <a:r>
              <a:rPr lang="zh-TW" altLang="en-US" sz="3200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界</a:t>
            </a:r>
            <a:endParaRPr lang="en-US" altLang="zh-TW" sz="3200" dirty="0" smtClean="0">
              <a:solidFill>
                <a:srgbClr val="FFC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 這個法界的眾生，有短暫的天福可享，但無天德，喜歡和其他法界的眾生鬥法，鬥來鬥去，常起嗔恨之心，因此無法清靜，所以此法界，又稱為魔界，其王稱為阿修羅魔王，在這法界中，小魔常被魔王所控制，而做魔王的奴隸，痛苦異常，所以這個法界，就比不上氣天法界，也比不上人道法界。</a:t>
            </a:r>
            <a:endParaRPr lang="zh-TW" altLang="en-US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90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</a:t>
            </a:r>
            <a:r>
              <a:rPr lang="zh-TW" altLang="en-US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道與六道輪迴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畜生法界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：這個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法界可分成胎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卵、  濕、 化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等四類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凡是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在世之時，不為十善，而為十惡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，十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惡就是殺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盜、  淫、 妄語、  兩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舌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惡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口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綺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語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貪、  嗔、  癡等，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就是十惡，在世為惡，不為十善，惡貫滿盈，死後除了受地獄之種種刑罰外，來世將會轉為畜生，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1428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257</TotalTime>
  <Words>956</Words>
  <Application>Microsoft Office PowerPoint</Application>
  <PresentationFormat>如螢幕大小 (16:9)</PresentationFormat>
  <Paragraphs>55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Franklin Gothic Book</vt:lpstr>
      <vt:lpstr>超世紀細毛楷</vt:lpstr>
      <vt:lpstr>微軟正黑體</vt:lpstr>
      <vt:lpstr>新細明體</vt:lpstr>
      <vt:lpstr>Arial</vt:lpstr>
      <vt:lpstr>Calibri</vt:lpstr>
      <vt:lpstr>Wingdings 2</vt:lpstr>
      <vt:lpstr>科技</vt:lpstr>
      <vt:lpstr>四聖道與六道輪迴</vt:lpstr>
      <vt:lpstr>四聖道與六道輪迴</vt:lpstr>
      <vt:lpstr>四聖道與六道輪迴</vt:lpstr>
      <vt:lpstr>四聖道與六道輪迴</vt:lpstr>
      <vt:lpstr>四聖道與六道輪迴</vt:lpstr>
      <vt:lpstr>四聖道與六道輪迴</vt:lpstr>
      <vt:lpstr>四聖道與六道輪迴</vt:lpstr>
      <vt:lpstr>四聖道與六道輪迴</vt:lpstr>
      <vt:lpstr>四聖道與六道輪迴</vt:lpstr>
      <vt:lpstr>四聖道與六道輪迴</vt:lpstr>
      <vt:lpstr>四聖道與六道輪迴</vt:lpstr>
      <vt:lpstr>四聖道與六道輪迴</vt:lpstr>
      <vt:lpstr>聖道與六道輪迴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63</cp:revision>
  <dcterms:created xsi:type="dcterms:W3CDTF">2014-02-15T05:50:45Z</dcterms:created>
  <dcterms:modified xsi:type="dcterms:W3CDTF">2016-03-02T05:53:55Z</dcterms:modified>
</cp:coreProperties>
</file>