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6" r:id="rId2"/>
    <p:sldId id="297" r:id="rId3"/>
    <p:sldId id="305" r:id="rId4"/>
    <p:sldId id="304" r:id="rId5"/>
    <p:sldId id="306" r:id="rId6"/>
    <p:sldId id="307" r:id="rId7"/>
    <p:sldId id="308" r:id="rId8"/>
    <p:sldId id="303" r:id="rId9"/>
    <p:sldId id="309" r:id="rId10"/>
    <p:sldId id="300" r:id="rId11"/>
    <p:sldId id="299" r:id="rId12"/>
    <p:sldId id="298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36" y="2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2017/9/7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2017/9/7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2017/9/7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-25898"/>
            <a:ext cx="720080" cy="5019094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聖人為何要求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、黃帝求道的故事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黃帝曰：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朕拜為師者共有七十二師，師師都是五十以上六十以下，只知住世之法，不知脫世之法，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後去拜年僅十三歲的廣成子為師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，傳授真道，方知出世之法。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-25898"/>
            <a:ext cx="720080" cy="5019094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聖人為何要求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秀詩偈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身是菩提樹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心如明鏡台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時時勤拂拭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勿使惹塵埃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惠能詩偈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菩提本無樹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明鏡亦非台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本來無一物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何處惹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塵埃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292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-25898"/>
            <a:ext cx="720080" cy="5019094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聖人為何要求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次日，祖潛至碓坊，見能腰石舂米，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語曰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：求道之人，為法忘軀，當如是乎？乃問曰：米熟也未？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惠能曰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：米熟久矣，猶欠篩在。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以杖擊碓三下而去。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惠能即會祖意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，三鼓入室。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祖以袈裟遮圍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，不令人見。為說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金剛經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，至「應無所住而生其心」，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惠能言下大悟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，一切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萬法，不離自性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864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-25898"/>
            <a:ext cx="720080" cy="5019094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聖人為何要求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遂啟祖言：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何期自性，本自清淨；何期自性，本不生滅；何期自性，本自具足；何期自性，本無動搖；何期自性，能生萬法。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祖知悟本性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，謂惠能曰：不識本心，學法無益。若識自本心，見自本性，即名丈夫、天人師、佛。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三更受法，人盡不知，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便傳頓教，及衣缽。云：汝為第六代祖。善自護念。廣度有情，流布將來，無令斷絕。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471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-25898"/>
            <a:ext cx="720080" cy="5019094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聖人為何要求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二、孔子求道的故事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孔子適周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，將問禮於老子。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老子曰：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子所言者，其人與骨皆已朽矣，獨其言在耳。且君子得其時則駕，不得其時則蓬累而行。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吾聞之，良賈深藏若虛，君子盛德，容貌若愚。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去子之驕氣與多欲，態色與淫志，是皆無益於子之身。吾所以告子，若是而已。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孔子於是求了道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，得道後讚嘆曰「朝聞道夕死可矣！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972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-25898"/>
            <a:ext cx="720080" cy="5019094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聖人為何要求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三、佛陀求道的故事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佛陀在一次出遊的途中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，見到了人生的生老病死，体悟到人生苦海、人生無常，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解脫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生死，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眾生，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所以下定決心修行求道。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苦修六年，未遇明師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，苦修苦煉無成，後來遇到明師燃燈古佛傳授真道，才得成正果。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得道時的讚嘆：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奇哉！奇哉！大地眾生，皆具如來智慧德相，只因執著妄想，不能證得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929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-25898"/>
            <a:ext cx="720080" cy="5019094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聖人為何要求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四、神光拜達摩的故事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達摩見神光，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講經說法，功德浩大，欲渡之。祖至神光台前，拱手言曰：先生所講說者何也？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神光曰：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吾講者經也，說者法也。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：經在何處？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神光曰：經法俱在紙上。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祖師即捻筆於紙上畫一餅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，祖曰：此餅與汝充飢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504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-25898"/>
            <a:ext cx="720080" cy="5019094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聖人為何要求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四、神光拜達摩的故事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：紙餅如何充飢？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紙餅既不能充飢，紙上經法何能了得生死？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神光曰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：雖不能了脫生死，可以能免輪迴。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既有生死，即有輪迴，生死未了，輪迴怎脫？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494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-25898"/>
            <a:ext cx="720080" cy="5019094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聖人為何要求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光為解脫輪迴拜達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摩，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訪至熊耳山，見祖師端坐不語，神光跪在座前懺悔罪過，一夜不動，雪積過腰，及至天明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他真心悔罪，求道甚切，智慧可矣，故命名曰慧可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袈裟披於神光之身，囑此袈裟，永留後世，求法之信證也，遂將如來正法眼藏以言囑之。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270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-25898"/>
            <a:ext cx="720080" cy="5019094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聖人為何要求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不知到底一歸何 　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是以神光拜達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立雪少林為何事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只求一指躲閻羅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3792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-25898"/>
            <a:ext cx="720080" cy="5019094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聖人為何要求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五、惠能大師之求道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能安置母畢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，即便辭違。不經三十余日，便至黃梅，禮拜五祖。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祖問曰：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汝何方人，欲求何物？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惠能對曰：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弟子是嶺南新州百姓。遠來禮師，惟求作佛，不求餘物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859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-25898"/>
            <a:ext cx="720080" cy="5019094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聖人為何要求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祖一日喚諸門人總來。吾向汝說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生死事大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。汝等終日只求福田，不求出離生死苦海。自性若迷，福何可救？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汝等各去自看智慧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，取自本心般若之性，各作一偈，來呈吾看。若悟大意，付汝衣法，為第六代祖。　</a:t>
            </a:r>
          </a:p>
        </p:txBody>
      </p:sp>
    </p:spTree>
    <p:extLst>
      <p:ext uri="{BB962C8B-B14F-4D97-AF65-F5344CB8AC3E}">
        <p14:creationId xmlns:p14="http://schemas.microsoft.com/office/powerpoint/2010/main" val="278904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629</TotalTime>
  <Words>843</Words>
  <Application>Microsoft Office PowerPoint</Application>
  <PresentationFormat>如螢幕大小 (16:9)</PresentationFormat>
  <Paragraphs>49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聖人為何要求道 悟見講</vt:lpstr>
      <vt:lpstr>聖人為何要求道 悟見講</vt:lpstr>
      <vt:lpstr>聖人為何要求道 悟見講</vt:lpstr>
      <vt:lpstr>聖人為何要求道 悟見講</vt:lpstr>
      <vt:lpstr>聖人為何要求道 悟見講</vt:lpstr>
      <vt:lpstr>聖人為何要求道 悟見講</vt:lpstr>
      <vt:lpstr>聖人為何要求道 悟見講</vt:lpstr>
      <vt:lpstr>聖人為何要求道 悟見講</vt:lpstr>
      <vt:lpstr>聖人為何要求道 悟見講</vt:lpstr>
      <vt:lpstr>聖人為何要求道 悟見講</vt:lpstr>
      <vt:lpstr>聖人為何要求道 悟見講</vt:lpstr>
      <vt:lpstr>聖人為何要求道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200</cp:revision>
  <dcterms:created xsi:type="dcterms:W3CDTF">2014-02-15T05:50:45Z</dcterms:created>
  <dcterms:modified xsi:type="dcterms:W3CDTF">2017-09-07T07:15:00Z</dcterms:modified>
  <cp:contentStatus/>
</cp:coreProperties>
</file>