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8" r:id="rId2"/>
    <p:sldId id="259" r:id="rId3"/>
    <p:sldId id="269" r:id="rId4"/>
    <p:sldId id="270" r:id="rId5"/>
    <p:sldId id="268" r:id="rId6"/>
    <p:sldId id="267" r:id="rId7"/>
    <p:sldId id="266" r:id="rId8"/>
    <p:sldId id="265" r:id="rId9"/>
    <p:sldId id="264" r:id="rId10"/>
    <p:sldId id="263" r:id="rId11"/>
    <p:sldId id="260" r:id="rId12"/>
    <p:sldId id="272" r:id="rId13"/>
    <p:sldId id="271" r:id="rId14"/>
    <p:sldId id="262" r:id="rId15"/>
    <p:sldId id="274" r:id="rId16"/>
    <p:sldId id="273" r:id="rId17"/>
    <p:sldId id="261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7E035-C4B7-4AA2-91AD-23CA34F7C1D9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9FB74-4DF7-4031-8F80-9D2F69F6B8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79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9FB74-4DF7-4031-8F80-9D2F69F6B8D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56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一、黃帝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的故事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朕拜為師者共有七十二師，師師都是五十以上六十以下，只知住世之法，不知脫世之法，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後去拜年僅十三歲的廣成子為師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，傳授真道，方知出世之法。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求道途中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，廣成子命道童，將這路邊樹木斬倒，擋住來路。黃帝心中轉悟，是我心不虔誠，即回宮而去。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 　                     是以神光拜達摩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                         只求一指躲閻羅 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081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五、惠能大師之求道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惠能見一客誦經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。惠能一聞經語，心即開悟。遂問客誦何經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問從何所來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，持此經典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：我從蘄州黃梅縣東禪寺來。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惠能安置母畢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，即便辭違。不經三十余日，便至黃梅，禮拜五祖。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汝何方人，欲求何物？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惠能對曰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：弟子是嶺南新州百姓。遠來禮師，惟求作佛，不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求餘物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0406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汝是嶺南人，又是獦獠，若為堪作佛？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人雖有南北，佛性本無南北。獦獠身與和尚不同，佛性有何差別？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五祖更欲與語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，且見徒眾總在左右，乃令隨眾作務。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：惠能啟和尚，弟子自心，常生智慧，不離自性，即是福田。未審和尚教作何務？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這獦獠根性大利。汝更勿言，著槽廠去。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8297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祖一日喚諸門人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總來。吾向汝說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。汝等終日只求福田，不求出離生死苦海。自性若迷，福何可救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各去自看智慧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，取自本心般若之性，各作一偈，來呈吾看。若悟大意，付汝衣法，為第六代祖。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8821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神秀詩偈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身是菩提樹                  心如明鏡台                            時時勤拂拭                            勿使惹塵埃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惠能詩偈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菩提本無樹                            明鏡亦非台                             本來無一物                             何處惹塵埃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06968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祖潛至碓坊，見能腰石舂米，語曰：求道之人，為法忘軀，當如是乎？乃問曰：米熟也未？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米熟久矣，猶欠篩在。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祖以杖擊碓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三下而去。惠能即會祖意，三鼓入室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517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祖以袈裟遮圍，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不令人見。為說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至「應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無所住而生其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心」，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能言下大悟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一切萬法，不離自性。遂啟祖言：何期自性，本自清淨；何期自性，本不生滅；何期自性，本自具足；何期自性，本無動搖；何期自性，能生萬法。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2580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祖知悟本性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，謂惠能曰：不識本心，學法無益。若識自本心，見自本性，即名丈夫、天人師、佛。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三更受法，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人盡不知，便傳頓教，及衣缽。雲：汝為第六代祖。善自護念。廣度有情，流布將來，無令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斷絕。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336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廣成子又命道童，將路旁兩邊蘆草竭誠七十二結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步行到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蘆草橫住，不能經過，捲簾將軍性急，拔出寶劍要割斷蘆結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不可！不可！今日特來拜師，須當小心，你不如解一結，我拜一拜。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解了七十二結，拜了七十二拜，鞠躬而進。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因誠心求道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，而感動明師廣成子，傳授真道。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5017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二、孔子求道的故事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，將問禮於老子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所言者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，其人與骨皆已朽矣，獨其言在耳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君子得其時則駕，不得其時則蓬累而行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良賈深藏若虛，君子盛德，容貌若愚。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7399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去子之驕氣與多欲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，態色與淫志，是皆無益於子之身。吾所以告子，若是而已。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孔子於是求了道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，得道後讚嘆曰「朝聞道夕死可矣！」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6790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三、佛陀求道的故事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一次出遊的途中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，見到了人生的生老病死，体悟到人生苦海、人生無常，為了救渡眾生脫離苦海，所以下定決心修行求道。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苦修六年，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未遇明師，苦修苦煉無成，後來遇到明師燃燈古佛傳授真道，才得成正果。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得道時的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哉！奇哉！大地眾生，皆具如來智慧德相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，只因執著妄想，不能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證得。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0675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四、神光拜達摩的故事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摩見神光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，講經說法，功德浩大，欲渡之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。祖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至神光台前，拱手言曰：先生所講說者何也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光曰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：吾講者經也，說者法也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經在何處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光曰：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經法俱在紙上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即捻筆於紙上畫一餅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，祖曰：此餅與汝充飢。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367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紙餅如何充飢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紙餅既不能充飢，紙上經法何能了得生死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雖不能了脫生死，可以能免輪迴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既有生死，即有輪迴，生死未了，輪迴怎脫？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祖見神光未悟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，將自己素珠取下十粒，遂分身變化十殿閻君，點醒於他，以顯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0819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神光忽見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尊者，站立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汝等何處神聖？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吾等十殿閻君，今來勾你魂魄入歸地獄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：我每日講經說法，豈不能免地獄乎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你未得真經真法豈能免乎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真經真法何人能有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：汝將才打的那位尊者，乃西天的真佛，才有真經真法。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460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聖人求道的故事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神光即時追趕達摩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，訪至熊耳山，見祖師端坐不語，神光跪在座前懺悔罪過，一夜不動，雪積過腰，及至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心不忍，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而言曰：欲求正法，須去左旁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光誤聽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，遂執戒刀，砍去左膀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祖見他真心悔罪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，求道甚切，智慧可矣，故命名曰慧可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袈裟披於神光之身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，囑此袈裟，永留後世，求法之信證也，遂將如來正法眼藏以言囑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5968370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737</TotalTime>
  <Words>1607</Words>
  <Application>Microsoft Office PowerPoint</Application>
  <PresentationFormat>如螢幕大小 (16:9)</PresentationFormat>
  <Paragraphs>300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  <vt:lpstr>聖人求道的故事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160</cp:revision>
  <dcterms:created xsi:type="dcterms:W3CDTF">2014-02-15T05:50:45Z</dcterms:created>
  <dcterms:modified xsi:type="dcterms:W3CDTF">2016-08-24T00:17:04Z</dcterms:modified>
</cp:coreProperties>
</file>