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0" r:id="rId2"/>
    <p:sldId id="331" r:id="rId3"/>
    <p:sldId id="338" r:id="rId4"/>
    <p:sldId id="337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求道的人有福了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你有受明師一指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你們明白回天之路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上帝時時都在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照顧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求道的人有福了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你正是天父之子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諸天神聖暗中保護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濟世救人的人有福了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因為你是天父所派的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天使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8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求道的人有福了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為道奉獻犧牲的人有福了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上帝為你的慈義歡呼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道開荒下種的人有福了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撒旦（阿修羅）離你遠去讓你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求道的人有福了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道受譏受謗旳人有福了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上帝正在造就你　有德永不孤獨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愛渡人成全人的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你是濟公月慧最標準的門徒</a:t>
            </a:r>
          </a:p>
        </p:txBody>
      </p:sp>
    </p:spTree>
    <p:extLst>
      <p:ext uri="{BB962C8B-B14F-4D97-AF65-F5344CB8AC3E}">
        <p14:creationId xmlns:p14="http://schemas.microsoft.com/office/powerpoint/2010/main" val="2404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2380</TotalTime>
  <Words>200</Words>
  <Application>Microsoft Office PowerPoint</Application>
  <PresentationFormat>如螢幕大小 (16:9)</PresentationFormat>
  <Paragraphs>23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求道的人有福了 悟見講</vt:lpstr>
      <vt:lpstr>求道的人有福了 悟見講</vt:lpstr>
      <vt:lpstr>求道的人有福了 悟見講</vt:lpstr>
      <vt:lpstr>求道的人有福了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478</cp:revision>
  <dcterms:created xsi:type="dcterms:W3CDTF">2014-02-15T05:50:45Z</dcterms:created>
  <dcterms:modified xsi:type="dcterms:W3CDTF">2019-01-28T07:46:56Z</dcterms:modified>
  <cp:contentStatus/>
</cp:coreProperties>
</file>