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、原佛子速求真傳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至今時搯指算六萬餘載 　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每想兒在世苦母心難安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今時下運已至為母降道 　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差彌勒與弓長普渡收圓　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前後的真情語一一說盡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望我的原佛子速求真傳　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登上了金線路隨母天返 　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不惺悟墜苦海永難身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zh-TW" altLang="en-US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十、對上三寶是原皇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時至雲城大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開放 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上三寶是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八大金剛威嚴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口令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錯了打泉黃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這敲打合唸唱總難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現如今出世法末後一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着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聞者成得者超希聖希賢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19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二、若還不求明師渡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天道闡發聖脈傳 　勒令弓長辦收圓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若還不求明師渡 　歷劫千生身難翻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此一會開普渡亙古無有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萬古的真奇緣巧遇此春　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上渡仙下渡鬼中渡善信 　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收千門並萬教同歸正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076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三、得天道天榜高掛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傳末後一著鮮天機玄妙 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得一指開金鎖現出金身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先傳這古合同靈山原證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次點這玄關竅正陽法門　</a:t>
            </a: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再傳這無字經通天神咒 　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念動了仙佛聖來護兒身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 　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地府中鉤了賑脫出苦輪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指出來無價寶直返瑤林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上上乘一步超至簡至近 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脫凡體成聖體極樂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長春</a:t>
            </a:r>
            <a:endParaRPr lang="zh-TW" altLang="en-US" sz="4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67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四、拜真師還原歸宗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人之本先天降靈山一脈 　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聖不增凡不減聖凡同宗　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惺悟者成聖賢身登極樂 　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迷昧者是凡庸墜落幽冥　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這神仙俱都是凡人來作 　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未曾見生成就仙佛神明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望我的眾兒女早明真偽 　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惺迷途拜真師還原歸宗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72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五、修天道精神振爽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聽母勸修天道精神振爽 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立堅志沖天愿心似金剛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爾九祖在輪迴日夜盼望 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盼爾等行功超好脫汪洋</a:t>
            </a: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一念差墜下去不算怎樣 　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連累了先祖上痛哭泉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壓陰山六萬載何等苦狀 　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等下元遇普渡再登慈航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如若是那時節佳期趕上 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能否知轉人身求得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玄黃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總不如趁此時西天速往</a:t>
            </a:r>
          </a:p>
        </p:txBody>
      </p:sp>
    </p:spTree>
    <p:extLst>
      <p:ext uri="{BB962C8B-B14F-4D97-AF65-F5344CB8AC3E}">
        <p14:creationId xmlns:p14="http://schemas.microsoft.com/office/powerpoint/2010/main" val="5715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六、逢生路天道速求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雖然是這浩劫為母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降下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在先天日夜裏血淚長流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不忍得這玉石俱焚不判 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垂金線現靈光海內行舟</a:t>
            </a: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千條路萬條路無有生路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逢生路惟一貫天道速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為念我眾兒女東顛西跑 　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捎千書垂萬信屢屢東投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怕只怕傷了我皇胎兒女 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故此的苦苦告來把函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叫一聲孝順兒賢良之女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速速的快上岸加功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進修</a:t>
            </a:r>
            <a:endParaRPr lang="zh-TW" altLang="en-US" sz="4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7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七、修天道何等容易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若不受師指點怎能脫苦 　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又怎能了生死不受浩災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上超祖下蔭孫全憑師力 　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各應當報大恩遵師安排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今時下修天道何等容易 　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先受點後再修立化塵沙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此本是應機現非時不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洩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母開恩半修仙半顧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俗家</a:t>
            </a:r>
            <a:endParaRPr lang="zh-TW" altLang="en-US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73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八、求真師同返故西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論道路有千條全然非正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若不登金線路難返無極 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今時下旁門興萬教齊起 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怕的是皇胎子悞被人迷</a:t>
            </a: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這千門合萬戶全是母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先傳書後送信諭知三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時不至母不降天道一貫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又只見眾兒女心生久迷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故此的撒旁門朝山拜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頂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鎖心猿拴意馬行善修積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但等著真天道收圓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共前來求真師同返故西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315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九、母降道化三千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非今時母不洩天機玄語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今本是收圓時萬教歸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母降道化三千賜名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渡三曹挽四海共登雲梯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為母我言言真亳無虛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有憑據有證驗可察實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這三教歸一理一歸何處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由本本散萬殊一從何起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要修道必明曉根本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來路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不明曉真來路怎返瑤熙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收圓法傳的是上乘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秘密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萬古的稀奇事現於三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496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515</TotalTime>
  <Words>297</Words>
  <Application>Microsoft Office PowerPoint</Application>
  <PresentationFormat>如螢幕大小 (16:9)</PresentationFormat>
  <Paragraphs>55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老母勸你來求道 悟見講</vt:lpstr>
      <vt:lpstr>老母勸你來求道 悟見講</vt:lpstr>
      <vt:lpstr>老母勸你來求道 悟見講</vt:lpstr>
      <vt:lpstr>老母勸你來求道 悟見講</vt:lpstr>
      <vt:lpstr>老母勸你來求道 悟見講</vt:lpstr>
      <vt:lpstr>老母勸你來求道 悟見講</vt:lpstr>
      <vt:lpstr>老母勸你來求道 悟見講</vt:lpstr>
      <vt:lpstr>老母勸你來求道 悟見講</vt:lpstr>
      <vt:lpstr>老母勸你來求道 悟見講</vt:lpstr>
      <vt:lpstr>老母勸你來求道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241</cp:revision>
  <dcterms:created xsi:type="dcterms:W3CDTF">2014-02-15T05:50:45Z</dcterms:created>
  <dcterms:modified xsi:type="dcterms:W3CDTF">2017-12-04T11:07:29Z</dcterms:modified>
  <cp:contentStatus/>
</cp:coreProperties>
</file>