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303" r:id="rId2"/>
    <p:sldId id="305" r:id="rId3"/>
    <p:sldId id="318" r:id="rId4"/>
    <p:sldId id="317" r:id="rId5"/>
    <p:sldId id="316" r:id="rId6"/>
    <p:sldId id="315" r:id="rId7"/>
    <p:sldId id="314" r:id="rId8"/>
    <p:sldId id="313" r:id="rId9"/>
    <p:sldId id="312" r:id="rId10"/>
    <p:sldId id="311" r:id="rId11"/>
    <p:sldId id="310" r:id="rId12"/>
    <p:sldId id="309" r:id="rId13"/>
    <p:sldId id="308" r:id="rId14"/>
    <p:sldId id="307" r:id="rId15"/>
    <p:sldId id="306" r:id="rId16"/>
    <p:sldId id="320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2018/8/23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345mp3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精進不懈修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、心性要修到如灰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為什麼要使自己的心完全死掉呢？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賢士有沒有看過，經火燒成的灰？它是不是已經沒有作用了？ （是），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所謂的「辱」，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就是要使自己的自性像灰一般，不受到外在外來的影響，遇到考驗時能夠泰然自若、不動不移。如此賢士懂嗎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175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精進不懈修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九、不住相布施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所以當賢士們在布施時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，千萬不要望求任何回報，賢士若能如此做的話，那麼就足以讓你無憂無慮、自由自在，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然後再抱持著，一顆開朗明然的心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，那就沒有什麼牽纏與掛礙了，這也就是上天所回報給你的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754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精進不懈修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十、修道上天賜智慧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而且上天還會很慈悲的，讓你智慧大開，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使你能夠看透世間的一切，因此希望賢士能夠早早認清自己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429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精進不懈修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十一、要修辦等天收割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賢士們！時間已晚，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盼來日有機再結緣，在此恭祝諸位賢士早日成道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早日把自己的秧苗，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用自己的功德水去培育，讓它趕快成長、茁壯，以待上天來收割，好不好？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67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精進不懈修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十二、趕快行功了愿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但是爾等的成果，要十分結實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，否則風一來，就不曉得被吹到那裡去了，到時候被打為殘靈，是很可憐的！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值此末後一期裡，要趕快修持，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天命是真，大道亦是真，師尊、師母雖已回天交旨，但天命仍在啊！所以還是要趕快去行功了願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598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精進不懈修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十三、修道能躲災劫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眼看凡塵裡災劫連連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，台灣的劫數頻頻臨現，你們眼前所見的，是一片的混亂，人心不古，因而激怒了上天。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這是沒辦法的事，天數已定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，唯有靠你自己趕快去行功立德、趕快救回兄弟姐妹與自己，也把三曹的九六原靈皆渡回天，好不好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108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精進不懈修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十四、精進不懈修天道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不再多言，夜已深深、露水更重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、離別依依的時刻裡心更沉寂，唯盼賢士早離塵間、從此精進不懈，海角天涯速前去，個個好自為之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人生的旅途上加鞭前進，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願爾等像一匹駿馬般的奔越天地心，不再多言就此辭母駕遠別賢士，願賢士多保重，來日有機再結緣。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985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300380"/>
            <a:ext cx="7776864" cy="3999562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345mp3@gmail.com</a:t>
            </a:r>
            <a:endParaRPr lang="en-US" altLang="zh-TW" sz="6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WeChatID</a:t>
            </a:r>
            <a:r>
              <a:rPr lang="zh-TW" altLang="en-US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60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60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6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Line ID </a:t>
            </a:r>
            <a:r>
              <a:rPr lang="en-US" altLang="zh-TW" sz="60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okoktw</a:t>
            </a:r>
            <a:endParaRPr lang="en-US" altLang="zh-TW" sz="60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085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精進不懈修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二、忍辱負重能茁壯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「忍辱負重」，但願賢士們能夠忍辱負重，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才能走更長遠的路，今天穆聖之所以要批此一「忍辱負重」，乃是因賢士們修道的士氣高昂、道氣騰騰，感動了諸天仙佛的打幫助道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921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精進不懈修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二、忍辱負重能茁壯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正因如此，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爾等才有此機緣，接受仙佛的教育，以達到人人「佛心佛行」。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為了不負上天的重望，唯有「忍辱負重」，方能使你現在所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發出的綠芽，再繼續的成長與茁壯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475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精進不懈修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三、修道要從心修起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修道要由內心來修持起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，時時刻刻的要求自己、把持自己，才是最根本的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否則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總是看到別人的不是，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就起心動念，如此你如何修持自己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906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精進不懈修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四、隨時要反省自己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人與人之間的相處，就猶如一面明鏡，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當你看到它時，是不是就是看到自己？那你看到它不好，在鏡中所看到的你，也將是不好的了。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所以隨時要懂得反躬自問、洗心滌濾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，讓自己徹底的改頭換面，這樣在鏡中，所看到的自己，將會是美好的，且連帶的他人，在你眼中亦是最完美無缺的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298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精進不懈修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五、去除執著無掛礙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所以不要老是，看到別人不好的一面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，而障礙了你自己的心，這麼一來那些障礙，就變成你自己的掛礙了，也就是執著！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當你的心一有掛礙，一有牽纏，你就無法了道了。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所以這種看人修道的心，一定要剷除掉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207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精進不懈修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六、要修道不再輪迴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今日爾等能夠來到此佛堂聆聽聖音、修道，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絕非是偶然的，乃是賢士累劫以來皆有修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因今世來到紅塵被迷昧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，所以希望爾等能夠迴光返照，不要再在紅塵裡輪迴不已了。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976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精進不懈修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七、大道寶貴要修辦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大道寶貴啊！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趁此天命尚在普傳之時，趕快行功立德，以救回自己的本性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我之體，只不過是剎那間的虛幻而已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，總是如夢幻泡影般，在一瞬間即消失了，因此若再不懂得救回自己，那真是太可憐了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438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精進不懈修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八、自覺覺他沒煩惱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因為唯有找到自己的本性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，才是人生最歡欣最快樂的事，而當你找到自己，又認識自己時，你就會不斷的付出你的一切給眾生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在你誠心誠意的付出給眾生的同時，你也將得到真正的快樂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493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600</TotalTime>
  <Words>1259</Words>
  <Application>Microsoft Office PowerPoint</Application>
  <PresentationFormat>如螢幕大小 (16:9)</PresentationFormat>
  <Paragraphs>77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精進不懈修天道 悟見講</vt:lpstr>
      <vt:lpstr>精進不懈修天道 悟見講</vt:lpstr>
      <vt:lpstr>精進不懈修天道 悟見講</vt:lpstr>
      <vt:lpstr>精進不懈修天道 悟見講</vt:lpstr>
      <vt:lpstr>精進不懈修天道 悟見講</vt:lpstr>
      <vt:lpstr>精進不懈修天道 悟見講</vt:lpstr>
      <vt:lpstr>精進不懈修天道 悟見講</vt:lpstr>
      <vt:lpstr>精進不懈修天道 悟見講</vt:lpstr>
      <vt:lpstr>精進不懈修天道 悟見講</vt:lpstr>
      <vt:lpstr>精進不懈修天道 悟見講</vt:lpstr>
      <vt:lpstr>精進不懈修天道 悟見講</vt:lpstr>
      <vt:lpstr>精進不懈修天道 悟見講</vt:lpstr>
      <vt:lpstr>精進不懈修天道 悟見講</vt:lpstr>
      <vt:lpstr>精進不懈修天道 悟見講</vt:lpstr>
      <vt:lpstr>精進不懈修天道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316</cp:revision>
  <dcterms:created xsi:type="dcterms:W3CDTF">2014-02-15T05:50:45Z</dcterms:created>
  <dcterms:modified xsi:type="dcterms:W3CDTF">2018-08-23T08:57:34Z</dcterms:modified>
  <cp:contentStatus/>
</cp:coreProperties>
</file>