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突破塵緣求真道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突破塵緣求真道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龍天表上說：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今有眾生等突破塵緣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，醒悟迷津，懇祈 上帝大賜明路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六祖壇經上説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菩提般若之智，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世人本自有之，只緣心迷，不能自悟，須假大善知識，示導見性。</a:t>
            </a:r>
          </a:p>
          <a:p>
            <a:pPr algn="l"/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突破塵緣求真道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二、以覺為師求大道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末後時期，顛倒的眾生，應該進入正道，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要自修自覺，而不只是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以戒為師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，此時當要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以覺為師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，要覺佛覺性，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渡化眾生，是自覺覺他的時候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，各個以覺（覺悟、覺醒）為師，才能突破外在的種種束縛。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突破塵緣求真道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三、效法釋迦與觀音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釋迦牟尼佛與觀世音菩薩，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都比我們富貴，有地位，但他們都看破名利，離家鄉訪真道，如今大家都供奉他們，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現在的人都被名和利所迷惑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，拼命賺錢，只為了自己和子孫，未把福德散播出去，等到斷氣以後，只有自己的子孫敬拜你，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突破塵緣求真道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四、路難走還是要走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知「道」好以後，不要只靠一張嘴巴宣傳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，點點滴滴，都要靠自己去參悟，明師啟開你的玄關竅，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去行去修就要靠你自己，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明白道理以後，知道路難走，你們還是要走下去。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突破塵緣求真道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五、修道辦道超生死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修道之人，要了解自己的心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，自己的心是什麼心，要時常去檢察，有缺點就要隨時改掉，好的繼續勉勵，不好的去掉它，這叫做迴光返照。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六祖惠能説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後代得吾法者，將此頓教法門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，於同見同行，發願受持，如事佛故，終身而不退者，定入聖位，然須傳授「</a:t>
            </a:r>
            <a:r>
              <a:rPr lang="zh-TW" altLang="en-US" sz="3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從上以來，默傳分付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」，不得匿其正法。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2991</TotalTime>
  <Words>450</Words>
  <Application>Microsoft Office PowerPoint</Application>
  <PresentationFormat>如螢幕大小 (16:9)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突破塵緣求真道 悟見講</vt:lpstr>
      <vt:lpstr>突破塵緣求真道 悟見講</vt:lpstr>
      <vt:lpstr>突破塵緣求真道 悟見講</vt:lpstr>
      <vt:lpstr>突破塵緣求真道 悟見講</vt:lpstr>
      <vt:lpstr>突破塵緣求真道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2021-07-22T07:10:26Z</dcterms:modified>
  <cp:contentStatus/>
</cp:coreProperties>
</file>