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299" r:id="rId12"/>
    <p:sldId id="302" r:id="rId13"/>
    <p:sldId id="301" r:id="rId14"/>
    <p:sldId id="300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2018/7/23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、体天應人闡真道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步步腳踏實地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事中規中矩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念念不忘己職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時時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體天應人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人生的旅途，有甘也有苦，修道旅程，何嘗不是一樣！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只要你有堅強的意志，你有為蒼生奉獻的抱負，相信必能得到天助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十、不可糊塗破齋戒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徒兒啊，如果有一天你的身體不好，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醫師叫你要開齋，你該怎麼辦？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有沒有人說身體比較重要，身體好了才可以修辦道，所以就勉強吃一點吧！有沒有？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你們要研究素食的營養成份，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請醫生找相同成份的素食替代品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。每位醫生的醫德與用心不同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56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他不一定會告訴你，那帖藥有哪些成份，他只會跟你說非吃不可，那時你該怎麼辦？這得自己清楚的認定啊！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悟見老兄註：千萬不可破戒，休聽邪人胡説話。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8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十一、上天沒放棄衆生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徒兒啊，修道不怕慢，只怕站。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你能夠體會一分，就得到一分。上天從來沒有放棄過你們，就怕你們自我淘汰，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如果上天要放棄你們，首先就讓天昏地暗，萬物不生，讓人心顛沛流離，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可是上天從沒有放棄過任何一個眾生。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28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十二、萬教歸一皆求道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萬教到終要歸一，一歸根本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，根本就是道，既是如此，何來的分別？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世間的宗教與人事紛爭，都是人心的作祟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998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十三、道就是回赤子心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修道的宗旨，是要復回赤子之心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，小孩子的天真無邪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，請問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，你喜歡跟深沉不露的人在一起，還是跟沒有心機、開朗活潑的人在一起呢？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如果你喜歡，跟沒有心機的人在一起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，你的心就要先天真起來，別人才會喜歡你；如果眾生都不靠近你，你怎麼廣結善緣呢？</a:t>
            </a:r>
          </a:p>
        </p:txBody>
      </p:sp>
    </p:spTree>
    <p:extLst>
      <p:ext uri="{BB962C8B-B14F-4D97-AF65-F5344CB8AC3E}">
        <p14:creationId xmlns:p14="http://schemas.microsoft.com/office/powerpoint/2010/main" val="25091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33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二、三分鐘熱度不夠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如果徒兒，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只有三分鐘的熱度，一切都將變為虛浮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，珍惜你們有限的時日，創造光明的前途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55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三、有道品就有人品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做人要有人品，修道要有道品。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講起來，人品道品都是一樣的，你修道若沒有人品、道品，行再多的功，開再多的佛堂，渡再多的人，一點功德也沒有，明白嗎？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做人要有人品，修道要有道品，那你的成就是一定的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，為師給你保證，將來一定可以成道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391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四、何謂真布施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何謂佈施？把我們的心捨出來，捨在濟世救人的事上。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如果你這顆心捨不出來，那又能捨什麼呢？你捨錢有用嗎？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如果說，你拿錢來佛堂就有很大的功德，而毛病脾氣一點也不改，那這道是假的，你也不用相信這個道了。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修道就是把脾氣毛病捨去，這才叫佈施嘛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88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五、守佛規即是持戒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佛家有佛家的規矩，家庭有家庭的規矩，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你來到佛堂有守佛堂的規矩嗎？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如果有照這樣做，也是算持戒的一種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590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六、忍辱功夫不能少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有人的地方，就有是是非非，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要免除是非，就得看你忍辱的功夫好不好？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你看透一切了，把一切的仇恨放掉，不記在心上，多找時間回佛堂聽課，多聽講師講解，就能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把一切，不好的事情化掉，這就等於做了忍辱的工夫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343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七、精進修道不能少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既要修道，就不能原地踏步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。孔夫子說「精益求精」，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就是要修道的工夫，一天比一天進步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，毛病一天比一天少，習性一日比一日早去除，這才是真正做到，精進的工夫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26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八、何謂真正的禪定？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把兩條腿盤起來，就叫禪定了嗎？什麼是禪定呢？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真正的禪定是「一心不亂、淨念相繼」，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而不是兩腿盤著、眼睛閉上！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你如果能時時刻刻，保持「一心不亂、淨念相繼」，成道的機率就高了。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如果你能一心不亂、淨念相繼，智慧就能顯現出來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25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真正的道在這裡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九、六度萬行消冤孽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修道如果沒有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以六度萬行作為助力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，比較容易受到，前世冤債的阻礙。所以修道要拿出智慧、信心，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只要不懷疑、勇往直前，一定可以突破萬難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29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568</TotalTime>
  <Words>1048</Words>
  <Application>Microsoft Office PowerPoint</Application>
  <PresentationFormat>如螢幕大小 (16:9)</PresentationFormat>
  <Paragraphs>67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真正的道在這裡悟見講</vt:lpstr>
      <vt:lpstr>真正的道在這裡悟見講</vt:lpstr>
      <vt:lpstr>真正的道在這裡悟見講</vt:lpstr>
      <vt:lpstr>真正的道在這裡悟見講</vt:lpstr>
      <vt:lpstr>真正的道在這裡悟見講</vt:lpstr>
      <vt:lpstr>真正的道在這裡悟見講</vt:lpstr>
      <vt:lpstr>真正的道在這裡悟見講</vt:lpstr>
      <vt:lpstr>真正的道在這裡悟見講</vt:lpstr>
      <vt:lpstr>真正的道在這裡悟見講</vt:lpstr>
      <vt:lpstr>真正的道在這裡悟見講</vt:lpstr>
      <vt:lpstr>真正的道在這裡悟見講</vt:lpstr>
      <vt:lpstr>真正的道在這裡悟見講</vt:lpstr>
      <vt:lpstr>真正的道在這裡悟見講</vt:lpstr>
      <vt:lpstr>真正的道在這裡悟見講</vt:lpstr>
      <vt:lpstr>真正的道在這裡悟見講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303</cp:revision>
  <dcterms:created xsi:type="dcterms:W3CDTF">2014-02-15T05:50:45Z</dcterms:created>
  <dcterms:modified xsi:type="dcterms:W3CDTF">2018-07-23T02:24:12Z</dcterms:modified>
  <cp:contentStatus/>
</cp:coreProperties>
</file>