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66" r:id="rId4"/>
    <p:sldId id="264" r:id="rId5"/>
    <p:sldId id="257" r:id="rId6"/>
    <p:sldId id="273" r:id="rId7"/>
    <p:sldId id="272" r:id="rId8"/>
    <p:sldId id="271" r:id="rId9"/>
    <p:sldId id="270" r:id="rId10"/>
    <p:sldId id="269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-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2016/5/18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白陽正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法天道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一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天道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是教外別傳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以前</a:t>
            </a:r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佛陀在</a:t>
            </a:r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靈山會上</a:t>
            </a:r>
            <a:r>
              <a:rPr lang="zh-TW" altLang="en-US" sz="4000" dirty="0">
                <a:ea typeface="全真細隸書" panose="02010609000101010101" pitchFamily="49" charset="-120"/>
              </a:rPr>
              <a:t>，拈花微笑，人天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百萬，不知</a:t>
            </a:r>
            <a:r>
              <a:rPr lang="zh-TW" altLang="en-US" sz="4000" dirty="0">
                <a:ea typeface="全真細隸書" panose="02010609000101010101" pitchFamily="49" charset="-120"/>
              </a:rPr>
              <a:t>真義，惟獨迦葉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尊者，破顏微笑</a:t>
            </a:r>
            <a:r>
              <a:rPr lang="zh-TW" altLang="en-US" sz="4000" dirty="0">
                <a:ea typeface="全真細隸書" panose="02010609000101010101" pitchFamily="49" charset="-120"/>
              </a:rPr>
              <a:t>。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佛陀就說：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吾</a:t>
            </a:r>
            <a:r>
              <a:rPr lang="zh-TW" altLang="en-US" sz="4000" dirty="0">
                <a:ea typeface="全真細隸書" panose="02010609000101010101" pitchFamily="49" charset="-120"/>
              </a:rPr>
              <a:t>有正法眼藏，涅槃妙心，實相無相，微妙法門，不立文字，教外別傳，付囑摩訶迦葉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。</a:t>
            </a:r>
            <a:endParaRPr lang="en-US" altLang="zh-TW" sz="40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816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白陽正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法天道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54433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十</a:t>
            </a:r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、結論</a:t>
            </a:r>
            <a:endParaRPr lang="en-US" altLang="zh-TW" sz="40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白陽正</a:t>
            </a:r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法天道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，是解脫生死的無上法。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白陽正法</a:t>
            </a:r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是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是成佛的不二法門。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要了脫生死</a:t>
            </a:r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輪迴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，一定要拜明師求道。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白陽正法就是</a:t>
            </a:r>
            <a:r>
              <a:rPr lang="zh-TW" altLang="en-US" sz="4000" dirty="0">
                <a:ea typeface="全真細隸書" panose="02010609000101010101" pitchFamily="49" charset="-120"/>
              </a:rPr>
              <a:t>拜明師求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大道。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當代明</a:t>
            </a:r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師是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理</a:t>
            </a:r>
            <a:r>
              <a:rPr lang="zh-TW" altLang="en-US" sz="4000" dirty="0">
                <a:ea typeface="全真細隸書" panose="02010609000101010101" pitchFamily="49" charset="-120"/>
              </a:rPr>
              <a:t>天的濟公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活佛為師。</a:t>
            </a:r>
            <a:endParaRPr lang="en-US" altLang="zh-TW" sz="40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576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白陽正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法天道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細隸書" panose="02010609000101010101" pitchFamily="49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細隸書" panose="02010609000101010101" pitchFamily="49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細隸書" panose="02010609000101010101" pitchFamily="49" charset="-120"/>
              </a:rPr>
              <a:t>屏息諸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細隸書" panose="02010609000101010101" pitchFamily="49" charset="-120"/>
              </a:rPr>
              <a:t>緣求天道</a:t>
            </a:r>
            <a:endParaRPr lang="en-US" altLang="zh-TW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求道時，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平心靜氣，眼看</a:t>
            </a:r>
            <a:r>
              <a:rPr lang="zh-TW" altLang="en-US" sz="3600" dirty="0">
                <a:ea typeface="全真細隸書" panose="02010609000101010101" pitchFamily="49" charset="-120"/>
              </a:rPr>
              <a:t>佛燈，跪聽禮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囑。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如同六祖跟惠明說：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汝</a:t>
            </a:r>
            <a:r>
              <a:rPr lang="zh-TW" altLang="en-US" sz="3600" dirty="0">
                <a:ea typeface="全真細隸書" panose="02010609000101010101" pitchFamily="49" charset="-120"/>
              </a:rPr>
              <a:t>既為法而來，可屏息諸緣，勿生一念，吾為汝說。</a:t>
            </a:r>
            <a:r>
              <a:rPr lang="zh-TW" altLang="en-US" sz="3600" dirty="0">
                <a:latin typeface="+mj-ea"/>
                <a:ea typeface="全真細隸書" panose="02010609000101010101" pitchFamily="49" charset="-120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惠明屏息了很久，惠能便說：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不思善，不思惡，正與麼時，那個是明上座本來面目。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惠明言下大悟。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247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白陽正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法天道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細隸書" panose="02010609000101010101" pitchFamily="49" charset="-120"/>
              </a:rPr>
              <a:t>三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細隸書" panose="02010609000101010101" pitchFamily="49" charset="-120"/>
              </a:rPr>
              <a:t>、天道是如是大法</a:t>
            </a:r>
            <a:endParaRPr lang="en-US" altLang="zh-TW" sz="4000" b="1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在金剛經裡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須菩提請示佛陀成佛之法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須菩提問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：善</a:t>
            </a:r>
            <a:r>
              <a:rPr lang="zh-TW" altLang="en-US" sz="4000" dirty="0">
                <a:ea typeface="全真細隸書" panose="02010609000101010101" pitchFamily="49" charset="-120"/>
              </a:rPr>
              <a:t>男子、善女人，發阿耨多羅三藐三菩提心，云何應住？云何降伏其心？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佛陀說：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善</a:t>
            </a:r>
            <a:r>
              <a:rPr lang="zh-TW" altLang="en-US" sz="4000" dirty="0">
                <a:ea typeface="全真細隸書" panose="02010609000101010101" pitchFamily="49" charset="-120"/>
              </a:rPr>
              <a:t>男子、善女人，發阿耨多羅三藐三菩提心，應如是住，如是降伏其心。</a:t>
            </a:r>
            <a:endParaRPr lang="zh-TW" altLang="en-US" sz="4000" dirty="0">
              <a:latin typeface="+mj-ea"/>
              <a:ea typeface="全真細隸書" panose="02010609000101010101" pitchFamily="49" charset="-120"/>
            </a:endParaRPr>
          </a:p>
          <a:p>
            <a:endParaRPr lang="en-US" altLang="zh-TW" sz="40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549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白陽正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法天道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四、天道是一指見性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白陽正法天道，</a:t>
            </a:r>
            <a:r>
              <a:rPr lang="zh-TW" altLang="en-US" sz="3600" dirty="0">
                <a:ea typeface="全真細隸書" panose="02010609000101010101" pitchFamily="49" charset="-120"/>
              </a:rPr>
              <a:t>是直指人心 ，見性成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佛之道。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六祖壇經般若品曰：</a:t>
            </a:r>
            <a:r>
              <a:rPr lang="zh-TW" altLang="en-US" sz="3600" dirty="0">
                <a:ea typeface="全真細隸書" panose="02010609000101010101" pitchFamily="49" charset="-120"/>
              </a:rPr>
              <a:t>菩提般若之智，世人本自有之，只緣心迷，不能自悟，須假大善知識，示導見性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六祖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說：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法則</a:t>
            </a:r>
            <a:r>
              <a:rPr lang="zh-TW" altLang="en-US" sz="3600" dirty="0">
                <a:ea typeface="全真細隸書" panose="02010609000101010101" pitchFamily="49" charset="-120"/>
              </a:rPr>
              <a:t>以心傳心，皆令自悟自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解。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六祖曰：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菩提</a:t>
            </a:r>
            <a:r>
              <a:rPr lang="zh-TW" altLang="en-US" sz="3600" dirty="0">
                <a:ea typeface="全真細隸書" panose="02010609000101010101" pitchFamily="49" charset="-120"/>
              </a:rPr>
              <a:t>自性，本來清靜，但用此心，直了成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佛。</a:t>
            </a:r>
            <a:endParaRPr lang="en-US" altLang="zh-TW" sz="3600" dirty="0">
              <a:latin typeface="+mj-ea"/>
              <a:ea typeface="全真細隸書" panose="02010609000101010101" pitchFamily="49" charset="-120"/>
            </a:endParaRPr>
          </a:p>
          <a:p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indent="0">
              <a:buNone/>
            </a:pPr>
            <a:endParaRPr lang="en-US" altLang="zh-TW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  <a:p>
            <a:endParaRPr lang="en-US" altLang="zh-TW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indent="0">
              <a:buNone/>
            </a:pPr>
            <a:endParaRPr lang="en-US" altLang="zh-TW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indent="0">
              <a:buNone/>
            </a:pPr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746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白陽正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法天道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20880" cy="4968552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五、天道是正法眼藏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靈山會上，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人天百萬，佛陀開示正藏，唯有迦葉尊者得法。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釋迦牟尼</a:t>
            </a:r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佛付囑曰：</a:t>
            </a:r>
            <a:r>
              <a:rPr lang="zh-TW" altLang="en-US" sz="4000" dirty="0">
                <a:ea typeface="全真細隸書" panose="02010609000101010101" pitchFamily="49" charset="-120"/>
              </a:rPr>
              <a:t>吾有正法眼藏，涅槃妙心，實相非相，不立文字，教外別傳，付囑摩訶迦葉。</a:t>
            </a:r>
            <a:endParaRPr lang="en-US" altLang="zh-TW" sz="40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5416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白陽正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法天道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六、求道跳出生死苦海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一代明師濟公活佛在乾道點道詞上說：</a:t>
            </a:r>
            <a:endParaRPr lang="en-US" altLang="zh-TW" sz="40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ea typeface="全真細隸書" panose="02010609000101010101" pitchFamily="49" charset="-120"/>
              </a:rPr>
              <a:t>今</a:t>
            </a:r>
            <a:r>
              <a:rPr lang="zh-TW" altLang="en-US" sz="4000" dirty="0">
                <a:ea typeface="全真細隸書" panose="02010609000101010101" pitchFamily="49" charset="-120"/>
              </a:rPr>
              <a:t>得此一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著               跳出</a:t>
            </a:r>
            <a:r>
              <a:rPr lang="zh-TW" altLang="en-US" sz="4000" dirty="0">
                <a:ea typeface="全真細隸書" panose="02010609000101010101" pitchFamily="49" charset="-120"/>
              </a:rPr>
              <a:t>苦海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淵                      飛</a:t>
            </a:r>
            <a:r>
              <a:rPr lang="zh-TW" altLang="en-US" sz="4000" dirty="0">
                <a:ea typeface="全真細隸書" panose="02010609000101010101" pitchFamily="49" charset="-120"/>
              </a:rPr>
              <a:t>身來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上岸                       即</a:t>
            </a:r>
            <a:r>
              <a:rPr lang="zh-TW" altLang="en-US" sz="4000" dirty="0">
                <a:ea typeface="全真細隸書" panose="02010609000101010101" pitchFamily="49" charset="-120"/>
              </a:rPr>
              <a:t>得登雲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船                     一</a:t>
            </a:r>
            <a:r>
              <a:rPr lang="zh-TW" altLang="en-US" sz="4000" dirty="0">
                <a:ea typeface="全真細隸書" panose="02010609000101010101" pitchFamily="49" charset="-120"/>
              </a:rPr>
              <a:t>指中央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會                          萬八</a:t>
            </a:r>
            <a:r>
              <a:rPr lang="zh-TW" altLang="en-US" sz="4000" dirty="0">
                <a:ea typeface="全真細隸書" panose="02010609000101010101" pitchFamily="49" charset="-120"/>
              </a:rPr>
              <a:t>得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超然</a:t>
            </a:r>
            <a:endParaRPr lang="zh-TW" altLang="en-US" sz="4000" dirty="0">
              <a:solidFill>
                <a:srgbClr val="FFC000"/>
              </a:solidFill>
              <a:latin typeface="+mj-ea"/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2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白陽正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法天道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51470"/>
            <a:ext cx="7920880" cy="4968552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七、玄關竅是解脫門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當代明師濟公活佛在乾道點道詞上說：</a:t>
            </a:r>
            <a:endParaRPr lang="en-US" altLang="zh-TW" sz="40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ea typeface="全真細隸書" panose="02010609000101010101" pitchFamily="49" charset="-120"/>
              </a:rPr>
              <a:t>當前</a:t>
            </a:r>
            <a:r>
              <a:rPr lang="zh-TW" altLang="en-US" sz="4000" dirty="0">
                <a:ea typeface="全真細隸書" panose="02010609000101010101" pitchFamily="49" charset="-120"/>
              </a:rPr>
              <a:t>即是真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陽關          真</a:t>
            </a:r>
            <a:r>
              <a:rPr lang="zh-TW" altLang="en-US" sz="4000" dirty="0">
                <a:ea typeface="全真細隸書" panose="02010609000101010101" pitchFamily="49" charset="-120"/>
              </a:rPr>
              <a:t>水真火已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俱全           余</a:t>
            </a:r>
            <a:r>
              <a:rPr lang="zh-TW" altLang="en-US" sz="4000" dirty="0">
                <a:ea typeface="全真細隸書" panose="02010609000101010101" pitchFamily="49" charset="-120"/>
              </a:rPr>
              <a:t>今指你一條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路                      燈光</a:t>
            </a:r>
            <a:r>
              <a:rPr lang="zh-TW" altLang="en-US" sz="4000" dirty="0">
                <a:ea typeface="全真細隸書" panose="02010609000101010101" pitchFamily="49" charset="-120"/>
              </a:rPr>
              <a:t>照耀在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眼前</a:t>
            </a:r>
            <a:r>
              <a:rPr lang="zh-TW" altLang="en-US" sz="4000" dirty="0">
                <a:ea typeface="全真細隸書" panose="02010609000101010101" pitchFamily="49" charset="-120"/>
              </a:rPr>
              <a:t/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二目瞳神來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發現             洒</a:t>
            </a:r>
            <a:r>
              <a:rPr lang="zh-TW" altLang="en-US" sz="4000" dirty="0">
                <a:ea typeface="全真細隸書" panose="02010609000101010101" pitchFamily="49" charset="-120"/>
              </a:rPr>
              <a:t>洒沱沱大路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坦                   西方</a:t>
            </a:r>
            <a:r>
              <a:rPr lang="zh-TW" altLang="en-US" sz="4000" dirty="0">
                <a:ea typeface="全真細隸書" panose="02010609000101010101" pitchFamily="49" charset="-120"/>
              </a:rPr>
              <a:t>雖遠頃刻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到             </a:t>
            </a:r>
            <a:r>
              <a:rPr lang="zh-TW" altLang="en-US" sz="4000" dirty="0">
                <a:ea typeface="全真細隸書" panose="02010609000101010101" pitchFamily="49" charset="-120"/>
              </a:rPr>
              <a:t>渾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含</a:t>
            </a:r>
            <a:r>
              <a:rPr lang="zh-TW" altLang="en-US" sz="4000" dirty="0">
                <a:ea typeface="全真細隸書" panose="02010609000101010101" pitchFamily="49" charset="-120"/>
              </a:rPr>
              <a:t>長生不老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天</a:t>
            </a:r>
            <a:endParaRPr lang="en-US" altLang="zh-TW" sz="40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759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白陽正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法天道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八、天道是真明路</a:t>
            </a:r>
            <a:endParaRPr lang="en-US" altLang="zh-TW" sz="40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求道時，我們濟公老師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，在坤道點道詞上說：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ea typeface="全真細隸書" panose="02010609000101010101" pitchFamily="49" charset="-120"/>
              </a:rPr>
              <a:t>二</a:t>
            </a:r>
            <a:r>
              <a:rPr lang="zh-TW" altLang="en-US" sz="4000" dirty="0">
                <a:ea typeface="全真細隸書" panose="02010609000101010101" pitchFamily="49" charset="-120"/>
              </a:rPr>
              <a:t>目要迴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光                             一點</a:t>
            </a:r>
            <a:r>
              <a:rPr lang="zh-TW" altLang="en-US" sz="4000" dirty="0">
                <a:ea typeface="全真細隸書" panose="02010609000101010101" pitchFamily="49" charset="-120"/>
              </a:rPr>
              <a:t>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太陽                     眼前</a:t>
            </a:r>
            <a:r>
              <a:rPr lang="zh-TW" altLang="en-US" sz="4000" dirty="0">
                <a:ea typeface="全真細隸書" panose="02010609000101010101" pitchFamily="49" charset="-120"/>
              </a:rPr>
              <a:t>觀即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是                           燈</a:t>
            </a:r>
            <a:r>
              <a:rPr lang="zh-TW" altLang="en-US" sz="4000" dirty="0">
                <a:ea typeface="全真細隸書" panose="02010609000101010101" pitchFamily="49" charset="-120"/>
              </a:rPr>
              <a:t>下看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輝煌                      這</a:t>
            </a:r>
            <a:r>
              <a:rPr lang="zh-TW" altLang="en-US" sz="4000" dirty="0">
                <a:ea typeface="全真細隸書" panose="02010609000101010101" pitchFamily="49" charset="-120"/>
              </a:rPr>
              <a:t>是真明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路                           了</a:t>
            </a:r>
            <a:r>
              <a:rPr lang="zh-TW" altLang="en-US" sz="4000" dirty="0">
                <a:ea typeface="全真細隸書" panose="02010609000101010101" pitchFamily="49" charset="-120"/>
              </a:rPr>
              <a:t>劫還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故鄉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真明</a:t>
            </a:r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路就是解脫生死之路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，求道即能解脫輪迴。</a:t>
            </a:r>
            <a:endParaRPr lang="en-US" altLang="zh-TW" sz="40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490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白陽正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法天道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九、求道能了生死</a:t>
            </a:r>
            <a:endParaRPr lang="en-US" altLang="zh-TW" sz="40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我們濟公老師在坤道點道詞上說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：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ea typeface="全真細隸書" panose="02010609000101010101" pitchFamily="49" charset="-120"/>
              </a:rPr>
              <a:t>你</a:t>
            </a:r>
            <a:r>
              <a:rPr lang="zh-TW" altLang="en-US" sz="4000" dirty="0">
                <a:ea typeface="全真細隸書" panose="02010609000101010101" pitchFamily="49" charset="-120"/>
              </a:rPr>
              <a:t>今得一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指                   飄飄</a:t>
            </a:r>
            <a:r>
              <a:rPr lang="zh-TW" altLang="en-US" sz="4000" dirty="0">
                <a:ea typeface="全真細隸書" panose="02010609000101010101" pitchFamily="49" charset="-120"/>
              </a:rPr>
              <a:t>在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天堂                             無</a:t>
            </a:r>
            <a:r>
              <a:rPr lang="zh-TW" altLang="en-US" sz="4000" dirty="0">
                <a:ea typeface="全真細隸書" panose="02010609000101010101" pitchFamily="49" charset="-120"/>
              </a:rPr>
              <a:t>有生和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死                           終日</a:t>
            </a:r>
            <a:r>
              <a:rPr lang="zh-TW" altLang="en-US" sz="4000" dirty="0">
                <a:ea typeface="全真細隸書" panose="02010609000101010101" pitchFamily="49" charset="-120"/>
              </a:rPr>
              <a:t>煉神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光                       林</a:t>
            </a:r>
            <a:r>
              <a:rPr lang="zh-TW" altLang="en-US" sz="4000" dirty="0">
                <a:ea typeface="全真細隸書" panose="02010609000101010101" pitchFamily="49" charset="-120"/>
              </a:rPr>
              <a:t>中授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一點                           知</a:t>
            </a:r>
            <a:r>
              <a:rPr lang="zh-TW" altLang="en-US" sz="4000" dirty="0">
                <a:ea typeface="全真細隸書" panose="02010609000101010101" pitchFamily="49" charset="-120"/>
              </a:rPr>
              <a:t>主保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無恙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b="1" dirty="0">
                <a:solidFill>
                  <a:srgbClr val="FFC000"/>
                </a:solidFill>
                <a:latin typeface="+mj-ea"/>
                <a:ea typeface="全真細隸書" panose="02010609000101010101" pitchFamily="49" charset="-120"/>
              </a:rPr>
              <a:t>求</a:t>
            </a:r>
            <a:r>
              <a:rPr lang="zh-TW" altLang="en-US" sz="4000" dirty="0">
                <a:solidFill>
                  <a:srgbClr val="FFC000"/>
                </a:solidFill>
                <a:latin typeface="+mj-ea"/>
                <a:ea typeface="全真細隸書" panose="02010609000101010101" pitchFamily="49" charset="-120"/>
              </a:rPr>
              <a:t>道經明</a:t>
            </a:r>
            <a:r>
              <a:rPr lang="zh-TW" altLang="en-US" sz="4000" dirty="0" smtClean="0">
                <a:solidFill>
                  <a:srgbClr val="FFC000"/>
                </a:solidFill>
                <a:latin typeface="+mj-ea"/>
                <a:ea typeface="全真細隸書" panose="02010609000101010101" pitchFamily="49" charset="-120"/>
              </a:rPr>
              <a:t>師指點玄關，當下即能跳脫生死輪迴。</a:t>
            </a:r>
            <a:endParaRPr lang="zh-TW" altLang="en-US" sz="4000" dirty="0">
              <a:solidFill>
                <a:srgbClr val="FFC000"/>
              </a:solidFill>
              <a:latin typeface="+mj-ea"/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566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522</TotalTime>
  <Words>739</Words>
  <Application>Microsoft Office PowerPoint</Application>
  <PresentationFormat>如螢幕大小 (16:9)</PresentationFormat>
  <Paragraphs>52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7" baseType="lpstr">
      <vt:lpstr>Franklin Gothic Book</vt:lpstr>
      <vt:lpstr>全真細隸書</vt:lpstr>
      <vt:lpstr>全真顏體</vt:lpstr>
      <vt:lpstr>微軟正黑體</vt:lpstr>
      <vt:lpstr>Arial</vt:lpstr>
      <vt:lpstr>Wingdings 2</vt:lpstr>
      <vt:lpstr>科技</vt:lpstr>
      <vt:lpstr>白陽正法天道   悟見講                  </vt:lpstr>
      <vt:lpstr>白陽正法天道   悟見講                  </vt:lpstr>
      <vt:lpstr>白陽正法天道   悟見講                  </vt:lpstr>
      <vt:lpstr>白陽正法天道  悟見講                  </vt:lpstr>
      <vt:lpstr>白陽正法天道   悟見講                  </vt:lpstr>
      <vt:lpstr>白陽正法天道   悟見講                  </vt:lpstr>
      <vt:lpstr>白陽正法天道   悟見講                  </vt:lpstr>
      <vt:lpstr>白陽正法天道   悟見講                  </vt:lpstr>
      <vt:lpstr>白陽正法天道   悟見講                  </vt:lpstr>
      <vt:lpstr>白陽正法天道  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121</cp:revision>
  <dcterms:created xsi:type="dcterms:W3CDTF">2014-02-15T05:50:45Z</dcterms:created>
  <dcterms:modified xsi:type="dcterms:W3CDTF">2016-05-18T03:50:15Z</dcterms:modified>
</cp:coreProperties>
</file>