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2017/7/24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2017/7/24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、用天道三寶修持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身為天道的弟子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，就應以三寶修持作為修行的法門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是最根本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，最直接、最簡單的修行方法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十、久久功純佛心境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則久久功純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，觀而無觀，想而非想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，一切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隨心所欲，而皆不踰距，如常應緣不變，則六根常靜常應，常應常靜，而超脫六道輪迴，已操在自己之手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矣！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守玄之人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，最初乃以收萬念皈一念，收一念而率性，至終則應無所住而生其心，如此一真觀法成矣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009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十一、守玄能離妄顯真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守玄之修法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，為現今白陽弟子最通用之門。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故二六時中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，無論行住坐臥，屏息諸緣，輕提心念，專注於玄關一點，久久功純，守而無守，也能離妄顯真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189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十二、五字真言時默念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故人們修道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，要時常持真經，觀想彌勒祖師，那皆大歡喜之慈容，救世度人，行善佈施，多為他人著想，多幫助他人，無心無為，使慈心時時溫暖別人而不執功計德。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時時念頭守一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，不思善，不思惡，不執著，五字真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言，時時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默念，有空三寶用一用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475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十三、用三寶学習放下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為師傳給你們的三寶心法，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是不是要用來預防盜賊？時時刻刻用三寶，放下人世間的情愛、痛苦、煩惱，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債，清口立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，就漸漸與仙佛接近了。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清口還要清心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，把垃圾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污穢，一切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貪嗔癡慾望掃除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392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十四、時時三寶來存心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見人不好，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感謝上天讓我們有前車之鑑，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見人好，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感謝上天讓我們見賢思齊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念頭，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的清乾淨，時時刻刻不離佛性，恩愛名利不戀，時時刻刻三寶存心。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對以往的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下定決心去改變，一心一意去改變自己，時刻用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三寶，趕走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身上的賊人：貪嗔癡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38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十五、三寶平時就要用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徒兒閒暇更記住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：時時靜心，默守玄關，不浮不燥，氣貫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丹田，三寶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乃法門，而你們不會使用，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只知遇到災難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，趕緊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用三寶，平時就該用來修心煉性，常唸你就與彌勒祖師、為師有感應，遇困難感應就快。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二、天道第一寶玄關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不要小看明師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、點傳師的玄關一指，這一指點是名「授記」，是名「明心」，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是指點大家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，找到自己的真主人，點開生死竅門，不可輕視，得此是一大事因緣，好好自加珍惜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7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三、玄關竅的修持法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三寶的第一寶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，點在這裡，讓你明心，讓你守玄，把萬念歸於一念，再把這一念放下來，那就是你本來的面目。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玄關是個門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，是下手處，開了正門往裏走，才能找到真主人，百尺竿頭，更進一步，欲窮千里目，更上一層樓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523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四、守玄是收束身心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有志於道者，以「守玄」功夫為修行之基石，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守玄功夫非專指打坐禪定而言，而是在行、住、坐、臥中常收束身心，取念於前，意守玄關，念念不離而相續。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把心收回玄關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，就不會起邪念和妄想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643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五、心要從玄關發出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從玄關發出的念頭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，都是正念，都是慈悲心、喜捨心、智慧心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提心念在玄關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，再用玄關去聽、去看、去應對一切事物，如此便能與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師，以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心印心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291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六、天道口訣的修持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五字真言默念於心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，用天心（玄關）去念，這種修持，可以讓我們帶到天涯海角，任何場所，任何時間，行住坐臥，都可以默念。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散步時、空閒時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、工作時、睡覺時都可以默念，這是收束心念最簡單，最方便的方法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34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七、默念真言生淨土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一切煩惱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、妄想都是劫難，默念五字真言，不是外求淨土，而是內生淨土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，獻自性心香，誦無字真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經，守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88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八、自性佛堂用三寶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平日能夠時常「守玄」，祥和之氣自然會引發善因緣的發生。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，你再不往自己內心著手，就太遲了。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趕快！趕快安設無形的自心佛堂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就在自心佛堂，自性道場裡修道吧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12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白陽正法的修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九、留點時間收收心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凡事不要太忙碌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，留點時間收收心，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三寶常常來使用，保證修道法喜又進步！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全身唯性是真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，身外皆是虛妄不實。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因此時時觀想此「一真」，而不讓六賊走旁門，心不隨外境所專，守玄之妙到達關無所關之境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860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436</TotalTime>
  <Words>1173</Words>
  <Application>Microsoft Office PowerPoint</Application>
  <PresentationFormat>如螢幕大小 (16:9)</PresentationFormat>
  <Paragraphs>76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白陽正法的修持 悟見講</vt:lpstr>
      <vt:lpstr>白陽正法的修持 悟見講</vt:lpstr>
      <vt:lpstr>白陽正法的修持 悟見講</vt:lpstr>
      <vt:lpstr>白陽正法的修持 悟見講</vt:lpstr>
      <vt:lpstr>白陽正法的修持 悟見講</vt:lpstr>
      <vt:lpstr>白陽正法的修持 悟見講</vt:lpstr>
      <vt:lpstr>白陽正法的修持 悟見講</vt:lpstr>
      <vt:lpstr>白陽正法的修持 悟見講</vt:lpstr>
      <vt:lpstr>白陽正法的修持 悟見講</vt:lpstr>
      <vt:lpstr>白陽正法的修持 悟見講</vt:lpstr>
      <vt:lpstr>白陽正法的修持 悟見講</vt:lpstr>
      <vt:lpstr>白陽正法的修持 悟見講</vt:lpstr>
      <vt:lpstr>白陽正法的修持 悟見講</vt:lpstr>
      <vt:lpstr>白陽正法的修持 悟見講</vt:lpstr>
      <vt:lpstr>白陽正法的修持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168</cp:revision>
  <dcterms:created xsi:type="dcterms:W3CDTF">2014-02-15T05:50:45Z</dcterms:created>
  <dcterms:modified xsi:type="dcterms:W3CDTF">2017-07-24T15:52:58Z</dcterms:modified>
</cp:coreProperties>
</file>