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11" r:id="rId2"/>
    <p:sldId id="296" r:id="rId3"/>
    <p:sldId id="297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白水老人在結緣訓上印證了「是濟公老師分靈降世」，老前人在結緣訓上説「同與老師分其成」，此句即是説，是濟公老師的分靈降世，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如果老前人不是濟公老師分靈，有誰敢講這句話「同與老師分其成」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，由此可証明，白水老人就是濟公活佛老師降世。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前人結緣訓上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活佛老師我尊敬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與老師分其成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來辦末後這一季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不求名心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坦然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57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九、真道不在紙上傳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教外別傳，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傳的是什麼，「不立文字」，即沒有文字；「妙心」哪裡找這個妙心？我們得這一指點，全明白了。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一點超生，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脫輪迴苦海，佛家所說的正法，「正法眼藏」就是我們受的這一指點，找到自己的真主人。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58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十、求道如同佛開光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而正法眼是公公正正的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，既是「法眼」，外表一定看不見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眼，我們講開光，而這個開光的意義，就是用鏡子照的意思，就是迴光返照，也就是點這隻慧眼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76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十一、一竅通百竅皆通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人有三隻眼，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這兩隻眼是假的，將來會壞，我們這個慧眼，無所不通，佛家講「天眼通」；中國話說「真神」；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耶穌教說：「唯一的真神是上帝。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」所指的就是我們這一點──開竅。一竅通，百竅皆通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19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十二、求道是無字真經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現在老天大開普渡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，普渡三曹，先給你開一竅，叫你明白你有個真人，肉體是假的，所以得這一點是無字真經，沒有字的真經。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真者不假，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經者常而不變，就是這個原理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2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十三、每個人都要求道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仙佛已經具有慧眼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，就是光明的眼，由此我們可以體會到，每一個人要開自己的慧眼，就是求正道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打開自己的慧眼，用慧眼觀察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用事。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0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、仙佛都有求道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，告訴我們這個通天的正門叫做「通天竅」，是無字真經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字的真經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，歷代的佛祖、菩薩都受這一指點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二、六祖惠能也求道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五祖為六祖於三更半夜講解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，用袈裟蒙住不叫人看見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只是講經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，為什麼不叫人看見？是因為在受一指點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13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三、明師指開天堂門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金剛好比我們的自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性，是永遠不變、永遠不壞的，講到「應無所住而生其心」的時候，就懂了。大法師講無所住，我們得這一指點就知道了，「應」是感應，「無」是空虛，「所」就是所在地。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我們得這一點有感即應，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空空洞洞的，但是所有的事情，都由這裡發出去，科學也好、哲學也好，全是從這一點發出去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42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四、明師一點即超生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現在老天大開普渡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，傳的是末後一著，末後一著是什麼？一點超生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直指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人心，見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性成佛，馬上就成佛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60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五、不求道不能成佛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佛家所說：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佛性，不受一指點，不明道。釋迦牟尼佛苦修六年，夜睹明星，恍然大悟成佛，那是傳說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被燃燈佛授記，才能成佛的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2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六、佛陀説他有求道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金剛經．第十七究竟無我分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，寫得明明白白，在燃燈佛所授記，馬上成釋迦牟尼佛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看那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，釋迦牟尼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佛，他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自己說的。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72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七、求道就是得正法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今天你求道了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，在佛堂前面點燃佛燈，燃燈是不是點燈？你就是在燃燈佛所授記，授記什麼？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釋迦牟尼佛不是傳正法眼嗎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？「我有正法眼藏，涅槃妙心，實相無相，微妙法門，不立文字，教外別傳。」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今天給你開正法眼。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燃燈不就是點燈，就是這一步直超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─這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38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31896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八、得的道和佛陀相同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我們現在得了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道，與燃燈佛、釋迦牟尼佛得的是一樣的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燃燈佛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所，這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地方授記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，指開我們正法眼藏。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12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709</TotalTime>
  <Words>1089</Words>
  <Application>Microsoft Office PowerPoint</Application>
  <PresentationFormat>如螢幕大小 (16:9)</PresentationFormat>
  <Paragraphs>72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  <vt:lpstr>白水老人勸求道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244</cp:revision>
  <dcterms:created xsi:type="dcterms:W3CDTF">2014-02-15T05:50:45Z</dcterms:created>
  <dcterms:modified xsi:type="dcterms:W3CDTF">2018-01-22T10:51:23Z</dcterms:modified>
  <cp:contentStatus/>
</cp:coreProperties>
</file>