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6" r:id="rId2"/>
    <p:sldId id="335" r:id="rId3"/>
    <p:sldId id="337" r:id="rId4"/>
    <p:sldId id="345" r:id="rId5"/>
    <p:sldId id="338" r:id="rId6"/>
    <p:sldId id="339" r:id="rId7"/>
    <p:sldId id="340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瘋媽祖不忘求道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圖片翻自網路照片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280216B-4979-4B54-809A-623852733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848"/>
            <a:ext cx="7632848" cy="493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瘋媽祖不忘求道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圖片翻自網路照片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AD0F511-FA32-4CF2-9C32-9B8713A50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848"/>
            <a:ext cx="7488832" cy="493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瘋媽祖不忘求道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一、媽祖進香大盛會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台灣掀起媽祖朝聖，謂「瘋媽祖」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，媽祖氣天神未求道，以盲引盲，理天阿彌陀彿看不下去，特批此訓來喚醒眾生，勿「瘋媽祖」，免得不知求道，斷了慧命 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阿彌陀佛訓文如下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515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瘋媽祖不忘求道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阿彌陀如來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三月瘋媽祖          滿街都是人          人隨神轎走           鞭炮兩側響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若神能庇佑           那倒也無妨           如果是迷信            路豈非枉走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神尚未明白           眾生更是癡           若還不醒悟          便是輪迴種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016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瘋媽祖不忘求道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阿彌陀如來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地獄不枉收          皆收地獄客           意識若作用            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是地獄魂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鬼神本愚昧           眾生亦如是          人身雖已得          奈何皆枉生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不在今生渡          何日渡吾身          媽祖仍未悟          弟子更愚癡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546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瘋媽祖不忘求道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阿彌陀如來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時日已不多        當明真自我        莫當過路客        靈魂去複返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常走輪迴路        萬勿怪無常        眼前極樂境        非佛不得知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宇宙是自己        其他皆是迷        一盲引眾盲        相率入火坑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400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瘋媽祖不忘求道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阿彌陀如來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若能真明白          眾生頓時無          勸君莫再瘋          媽祖在等汝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昔日師渡徒          來日徒渡師           若再瘋媽祖          希望就全無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當知真自己          妙元真心是          若能真參透          如來便是我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0838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2961</TotalTime>
  <Words>342</Words>
  <Application>Microsoft Office PowerPoint</Application>
  <PresentationFormat>如螢幕大小 (16:9)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瘋媽祖不忘求道 悟見講</vt:lpstr>
      <vt:lpstr>瘋媽祖不忘求道 悟見講</vt:lpstr>
      <vt:lpstr>瘋媽祖不忘求道 悟見講</vt:lpstr>
      <vt:lpstr>瘋媽祖不忘求道 悟見講</vt:lpstr>
      <vt:lpstr>瘋媽祖不忘求道 悟見講</vt:lpstr>
      <vt:lpstr>瘋媽祖不忘求道 悟見講</vt:lpstr>
      <vt:lpstr>瘋媽祖不忘求道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667</cp:revision>
  <dcterms:created xsi:type="dcterms:W3CDTF">2014-02-15T05:50:45Z</dcterms:created>
  <dcterms:modified xsi:type="dcterms:W3CDTF">2021-04-19T10:31:50Z</dcterms:modified>
  <cp:contentStatus/>
</cp:coreProperties>
</file>