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69" r:id="rId3"/>
    <p:sldId id="261" r:id="rId4"/>
    <p:sldId id="262" r:id="rId5"/>
    <p:sldId id="268" r:id="rId6"/>
    <p:sldId id="267" r:id="rId7"/>
    <p:sldId id="272" r:id="rId8"/>
    <p:sldId id="271" r:id="rId9"/>
    <p:sldId id="260" r:id="rId10"/>
    <p:sldId id="266" r:id="rId11"/>
    <p:sldId id="265" r:id="rId12"/>
    <p:sldId id="264" r:id="rId13"/>
    <p:sldId id="263" r:id="rId14"/>
    <p:sldId id="259" r:id="rId1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2016/8/22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2016/8/22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2016/8/22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2016/8/22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生死來去處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77500" lnSpcReduction="20000"/>
          </a:bodyPr>
          <a:lstStyle/>
          <a:p>
            <a:pPr marL="36576" indent="0">
              <a:buNone/>
            </a:pPr>
            <a:r>
              <a:rPr lang="zh-TW" altLang="en-US" sz="44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一、沒求道有的做氣天仙</a:t>
            </a:r>
            <a:endParaRPr lang="en-US" altLang="zh-TW" sz="44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人在世之時，</a:t>
            </a:r>
            <a:r>
              <a:rPr lang="zh-TW" altLang="en-US" sz="4600" dirty="0">
                <a:latin typeface="標楷體" panose="03000509000000000000" pitchFamily="65" charset="-120"/>
                <a:ea typeface="標楷體" panose="03000509000000000000" pitchFamily="65" charset="-120"/>
              </a:rPr>
              <a:t>能為十善</a:t>
            </a:r>
            <a:r>
              <a:rPr lang="zh-TW" altLang="en-US" sz="4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600" dirty="0">
                <a:latin typeface="標楷體" panose="03000509000000000000" pitchFamily="65" charset="-120"/>
                <a:ea typeface="標楷體" panose="03000509000000000000" pitchFamily="65" charset="-120"/>
              </a:rPr>
              <a:t>一生行善布施，死後經閻君審判，功過相抵之後，而積有大功德者，死後即歸入天道法界，為氣天界的神明，可以享受短暫的人天福</a:t>
            </a:r>
            <a:r>
              <a:rPr lang="zh-TW" altLang="en-US" sz="4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報。</a:t>
            </a:r>
            <a:endParaRPr lang="en-US" altLang="zh-TW" sz="4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所謂</a:t>
            </a:r>
            <a:r>
              <a:rPr lang="zh-TW" altLang="en-US" sz="4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十善，</a:t>
            </a:r>
            <a:r>
              <a:rPr lang="zh-TW" altLang="en-US" sz="4600" dirty="0">
                <a:latin typeface="標楷體" panose="03000509000000000000" pitchFamily="65" charset="-120"/>
                <a:ea typeface="標楷體" panose="03000509000000000000" pitchFamily="65" charset="-120"/>
              </a:rPr>
              <a:t>就是不殺、不盜、不淫、不惡口、不妄語、不兩舌、不貪、不嗔、不癡等等，謂</a:t>
            </a:r>
            <a:r>
              <a:rPr lang="zh-TW" altLang="en-US" sz="4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之十善。</a:t>
            </a:r>
            <a:r>
              <a:rPr lang="zh-TW" altLang="en-US" sz="58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58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5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1586302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生死來去處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、求道後能回理天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明師的點道詞說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末後一著昔未言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，明人在此訴一番；愚夫識得還鄉道，生來死去見當前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此時正在重陽天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大千蘊等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俱朝前，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各個皆得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還鄉道，保你無恙萬八年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，余今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領受恩師命，傳你本來真玄關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悟見註：無極理天，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是超脫生死輪迴的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天堂。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2484493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生死來去處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9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十、求道跳出生死苦海</a:t>
            </a:r>
            <a:endParaRPr lang="en-US" altLang="zh-TW" sz="39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fontAlgn="b"/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明師的點道詞說</a:t>
            </a:r>
            <a:endParaRPr lang="en-US" altLang="zh-TW" sz="39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fontAlgn="b"/>
            <a:r>
              <a:rPr lang="zh-TW" altLang="en-US" sz="39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當前</a:t>
            </a: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即是真陽關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，真水真火已俱全</a:t>
            </a:r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9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fontAlgn="b"/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余</a:t>
            </a:r>
            <a:r>
              <a:rPr lang="zh-TW" altLang="en-US" sz="39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</a:t>
            </a: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指你一條路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，燈光照耀在眼前，二目瞳神來發現，灑灑沱沱大路坦，西天雖遠頃刻到，混含長生不老天</a:t>
            </a:r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9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fontAlgn="b"/>
            <a:r>
              <a:rPr lang="zh-TW" altLang="en-US" sz="39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</a:t>
            </a: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得此一著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，跳出苦海淵，飛身來上岸，即得登雲船</a:t>
            </a:r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9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fontAlgn="b"/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一指中央會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，萬八得超然。</a:t>
            </a: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9564492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生死來去處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、天時已至要求道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明師點道詞上說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今時已至末劫年，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實告一切眾蘊殘，你若失去了此機會，萬八年載難身翻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余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領受法敕旨，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慈悲傳你真玄關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若不照願行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，必遭天譴，無有別矚，誠聽點玄。</a:t>
            </a:r>
            <a:r>
              <a:rPr lang="zh-TW" altLang="en-US" sz="3200" dirty="0"/>
              <a:t/>
            </a:r>
            <a:br>
              <a:rPr lang="zh-TW" altLang="en-US" sz="3200" dirty="0"/>
            </a:br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2062159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生死來去處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、求道是真明路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明師點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詞上說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二目要迴光，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一點真太陽，眼前觀即是，燈下看輝煌，這是真明路，了劫還故鄉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得此一指，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飄飄在天堂，無有生和死，終日煉神光，林中受一指，知主保無恙。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1519613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生死來去處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十三、愿不了難把鄉還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明師點道詞上說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若願不能了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，難把鄉還，現今災煞，遽遭身邊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一切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兵荒，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老幼同沾，反心謗道，詈師罵天，洪誓大願，永不能完。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914035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生死來去處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9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二、氣天神仍在輪迴中</a:t>
            </a:r>
            <a:endParaRPr lang="en-US" altLang="zh-TW" sz="39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氣天界的神明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，可以享受短暫的人天福報，或二百年、或三百年不等之福報</a:t>
            </a:r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9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這些</a:t>
            </a: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福報，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完全依其在世，所積之功德多少而定，福報享盡，又要墮入輪迴</a:t>
            </a:r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9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居</a:t>
            </a: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此法界，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雖能享受短暫的人天福報，但終在輪迴之中，難脫生死，所以這個法界，並非我們修行人之最佳</a:t>
            </a:r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歸宿。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9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349275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生死來去處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4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三、沒求道有的做魔</a:t>
            </a:r>
            <a:endParaRPr lang="en-US" altLang="zh-TW" sz="34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魔界就是阿修羅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endPara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</a:t>
            </a:r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這個法界的人，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都是在世時，肯行善的人，但是在世之時，不修忍辱，好勝心強，而且傲慢，常起嗔恨，不能廣結善緣，因此死後，才會歸入這個法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界。</a:t>
            </a:r>
            <a:endPara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4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忍辱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為行可成仙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看破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假相去倒顛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嗔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恨怒怨皆魔道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回心轉意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結佛緣</a:t>
            </a:r>
            <a:endParaRPr lang="en-US" altLang="zh-TW" sz="3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648220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生死來去處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、魔界不得清淨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這個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法界的眾生，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有短暫的天福可享，但無天德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喜歡和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同界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眾生鬥法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，鬥來鬥去，常起嗔恨之心，因此無法清靜，所以此法界，又稱為魔界，其王稱為阿修羅魔王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這法界中，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小魔常被魔王所控制，而做魔王的奴隸，痛苦異常，所以這個法界，就比不上氣天法界，也比不上人道法界。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897947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生死來去處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9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五、沒求道有的做人</a:t>
            </a:r>
            <a:endParaRPr lang="en-US" altLang="zh-TW" sz="39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人在世之時，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能行十善，一生功過相抵之後，積有功德者，其功德未能上升氣天神，因此再轉世為人，為富貴之人</a:t>
            </a:r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39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</a:t>
            </a: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有過錯之人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，其過不致於墮落其他惡道，則仍可轉世為人，但卻為貧賤之人</a:t>
            </a:r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9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</a:t>
            </a: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一生功過</a:t>
            </a:r>
            <a:r>
              <a:rPr lang="zh-TW" altLang="en-US" sz="39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參半，</a:t>
            </a:r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或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無功無過的人，則轉為平凡的人。</a:t>
            </a:r>
            <a:b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9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4464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生死來去處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47500" lnSpcReduction="20000"/>
          </a:bodyPr>
          <a:lstStyle/>
          <a:p>
            <a:pPr marL="36576" indent="0">
              <a:buNone/>
            </a:pPr>
            <a:r>
              <a:rPr lang="zh-TW" altLang="en-US" sz="7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zh-TW" altLang="en-US" sz="7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、沒求道有的下地獄</a:t>
            </a:r>
            <a:endParaRPr lang="en-US" altLang="zh-TW" sz="7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7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那麼世人，</a:t>
            </a:r>
            <a:r>
              <a:rPr lang="zh-TW" altLang="en-US" sz="7200" dirty="0">
                <a:latin typeface="標楷體" panose="03000509000000000000" pitchFamily="65" charset="-120"/>
                <a:ea typeface="標楷體" panose="03000509000000000000" pitchFamily="65" charset="-120"/>
              </a:rPr>
              <a:t>造下甚麼罪孽？才會到地獄道受苦呢</a:t>
            </a:r>
            <a:r>
              <a:rPr lang="zh-TW" altLang="en-US" sz="7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7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7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綜</a:t>
            </a:r>
            <a:r>
              <a:rPr lang="zh-TW" altLang="en-US" sz="7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而言之，</a:t>
            </a:r>
            <a:r>
              <a:rPr lang="zh-TW" altLang="en-US" sz="7200" dirty="0">
                <a:latin typeface="標楷體" panose="03000509000000000000" pitchFamily="65" charset="-120"/>
                <a:ea typeface="標楷體" panose="03000509000000000000" pitchFamily="65" charset="-120"/>
              </a:rPr>
              <a:t>如果人在世，不知行十善，而去做十惡，或忤逆五恩，罵天罵地，或欺師滅祖，做惡多端，因此種種，就會造下種種罪孽，將來死後，一定落入地獄道，受苦受難</a:t>
            </a:r>
            <a:r>
              <a:rPr lang="zh-TW" altLang="en-US" sz="7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7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7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7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奉勸世人</a:t>
            </a:r>
            <a:r>
              <a:rPr lang="zh-TW" altLang="en-US" sz="7200" dirty="0">
                <a:latin typeface="標楷體" panose="03000509000000000000" pitchFamily="65" charset="-120"/>
                <a:ea typeface="標楷體" panose="03000509000000000000" pitchFamily="65" charset="-120"/>
              </a:rPr>
              <a:t>，在世之時，應該「諸惡莫作，百善奉行。」，死後即可免除地獄之苦。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900" dirty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379028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生死來去處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7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七、沒求道有的做餓鬼</a:t>
            </a:r>
            <a:endParaRPr lang="en-US" altLang="zh-TW" sz="37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7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這些</a:t>
            </a:r>
            <a:r>
              <a:rPr lang="zh-TW" altLang="en-US" sz="3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餓鬼，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在世大都是富有人，吃穿富足，一擲千金，毫不吝昔，可是對乞丐或困苦之人，全無半點憐憫之心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7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7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因此</a:t>
            </a:r>
            <a:r>
              <a:rPr lang="zh-TW" altLang="en-US" sz="3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緣故，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死後很自然的就墮入餓鬼道法界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，在此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接受飢餓，而又不能吃的琢磨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7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7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除了</a:t>
            </a:r>
            <a:r>
              <a:rPr lang="zh-TW" altLang="en-US" sz="3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以上那種人外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，還有甚麼樣的人會墮入此道呢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7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7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凡是</a:t>
            </a:r>
            <a:r>
              <a:rPr lang="zh-TW" altLang="en-US" sz="3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在世暴殄天物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，不惜五穀，花錢浪費，只管自己花用享受，卻不會布施給貧困之人，或作公益事業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7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8098357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生死來去處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或者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男人，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有錢後，便拋棄家妻，在外另築香巢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或者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是女人，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一旦出了名，如現在之歌星，一旦走紅，便瞧不起自己的丈夫，自願離婚，而去享受虛榮等等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這些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當富貴後，整個人就變低賤了，像這些人，死後一定墮入餓鬼道，受種種痛苦。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6766508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生死來去處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、沒求道有的做畜生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那甚麼人才會墮入畜生道呢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凡是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在世之時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，不為十善，而為十惡，十惡就是十善的相反，十惡就是殺、盜、淫、妄語、兩舌、惡口、綺語、貪、嗔、癡等等，就是十惡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在世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為惡，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不為十善，惡貫滿盈，死後除了受地獄之種種刑罰外，來世將會轉為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畜生。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528773591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402</TotalTime>
  <Words>1380</Words>
  <Application>Microsoft Office PowerPoint</Application>
  <PresentationFormat>如螢幕大小 (16:9)</PresentationFormat>
  <Paragraphs>230</Paragraphs>
  <Slides>14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1" baseType="lpstr">
      <vt:lpstr>Franklin Gothic Book</vt:lpstr>
      <vt:lpstr>全真細隸書</vt:lpstr>
      <vt:lpstr>微軟正黑體</vt:lpstr>
      <vt:lpstr>標楷體</vt:lpstr>
      <vt:lpstr>Arial</vt:lpstr>
      <vt:lpstr>Wingdings 2</vt:lpstr>
      <vt:lpstr>科技</vt:lpstr>
      <vt:lpstr>生死來去處 悟見講                  </vt:lpstr>
      <vt:lpstr>生死來去處 悟見講                  </vt:lpstr>
      <vt:lpstr>生死來去處 悟見講                  </vt:lpstr>
      <vt:lpstr>生死來去處 悟見講                  </vt:lpstr>
      <vt:lpstr>生死來去處 悟見講                  </vt:lpstr>
      <vt:lpstr>生死來去處 悟見講                  </vt:lpstr>
      <vt:lpstr>生死來去處 悟見講                  </vt:lpstr>
      <vt:lpstr>生死來去處 悟見講                  </vt:lpstr>
      <vt:lpstr>生死來去處 悟見講                  </vt:lpstr>
      <vt:lpstr>生死來去處 悟見講                  </vt:lpstr>
      <vt:lpstr>生死來去處 悟見講                  </vt:lpstr>
      <vt:lpstr>生死來去處 悟見講                  </vt:lpstr>
      <vt:lpstr>生死來去處 悟見講                  </vt:lpstr>
      <vt:lpstr>生死來去處 悟見講       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173</cp:revision>
  <dcterms:created xsi:type="dcterms:W3CDTF">2014-02-15T05:50:45Z</dcterms:created>
  <dcterms:modified xsi:type="dcterms:W3CDTF">2016-08-21T16:48:34Z</dcterms:modified>
</cp:coreProperties>
</file>