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34" r:id="rId2"/>
    <p:sldId id="335" r:id="rId3"/>
    <p:sldId id="345" r:id="rId4"/>
    <p:sldId id="344" r:id="rId5"/>
    <p:sldId id="343" r:id="rId6"/>
    <p:sldId id="342" r:id="rId7"/>
    <p:sldId id="34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生命重生的喜悅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一、生命重生的喜悅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末劫年是大家要同心協力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，－心－德，－起來行修辦道的時候，不是我行我素，修我自己而已。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徒兒們都求道了，求道就是求得再造之機、再生之機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，就是徒兒們的生命獲得重生，蒙沾天恩師德的再生之恩，使徒兒們經過輪迴而變質的心性；回復到清淨天眞光明。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生命重生的喜悅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二、聖經印證要求道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你們要進入窄門，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因為引到滅亡，那門是寬的，路是大的，進去的人很多，引到永生，那門是窄的，路是小的，找著的人也少。這個窄門；就是徒兒的自性之地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方寸寶田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剛才說的那一段是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當中寫的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，又印證到天道的寶貴，點開靈性正門，生死門户。神的國住在你們的中間，十字架中找眞人。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586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生命重生的喜悅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三、求道才能回理天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求道就是求得靈性的本來根源，如同佛教的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摩頂受記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就猶如基督教所說的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聖靈與火的洗禮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。就是得受明師一指點。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如果徒兒們；没有得受明師一指點，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没有傳道予你，任憑徒兒有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顏回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、或者是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愛因斯坦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的聰明才智，徒兒們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也是難以回天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。縱使讓你坐破蒲團，徒兒還是不得其門而入。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290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生命重生的喜悅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四、求道是靈性得救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登堂入室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，已經進來天國了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，就是徒兒們得救了，也是你們沈淪在苦海翻身了，翻身見到宇宙之光了。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 上帝宙之光來照映徒兒們的性命之光，光光相印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翻身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就是得救了！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登堂入室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就是明師一指點，打開徒兒們；回到天國見 皇母，見 上帝的門。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347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生命重生的喜悅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五、能信求道有福了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聖經：啓示錄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又有說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看哪！我在門外敲門，若聽見我聲音就出來開門的，我就進去到它那裡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所以，為師進到徒兒的自性門，點開徒兒們的生死門户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，靈性正門，讓徒兒們的心性大開，接受 上帝光的普照。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13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生命重生的喜悅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六、沒求道落入輪迴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如果是一般沒有求道的衆生呢？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人死後，因為没有求道，而且在因果和業債的拉力、吸力驅使之下，靈性就從六門出。所以，就四生六道輪迴了。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333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生命重生的喜悅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七、修道消業回理天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徒兒們都求道；也點開正門了，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所以，只要徒兒有修心煉性、修身養性、行功立德，了消因業債，死後靈性從正門出，回到 明明上帝上處。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故而，徒兒們都沾得天恩師德，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明明上帝的恩德，現在正是讓徒兒們洗去、贖去；這六萬多年來輪迴所造下的因果業債。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60181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2912</TotalTime>
  <Words>728</Words>
  <Application>Microsoft Office PowerPoint</Application>
  <PresentationFormat>如螢幕大小 (16:9)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生命重生的喜悅 悟見講</vt:lpstr>
      <vt:lpstr>生命重生的喜悅 悟見講</vt:lpstr>
      <vt:lpstr>生命重生的喜悅 悟見講</vt:lpstr>
      <vt:lpstr>生命重生的喜悅 悟見講</vt:lpstr>
      <vt:lpstr>生命重生的喜悅 悟見講</vt:lpstr>
      <vt:lpstr>生命重生的喜悅 悟見講</vt:lpstr>
      <vt:lpstr>生命重生的喜悅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658</cp:revision>
  <dcterms:created xsi:type="dcterms:W3CDTF">2014-02-15T05:50:45Z</dcterms:created>
  <dcterms:modified xsi:type="dcterms:W3CDTF">2020-11-25T03:13:25Z</dcterms:modified>
  <cp:contentStatus/>
</cp:coreProperties>
</file>