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284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4" d="100"/>
          <a:sy n="84" d="100"/>
        </p:scale>
        <p:origin x="78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一、光行善不能超生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各位賢士大家好！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縱然是造橋舖路，未受明師一指點，將來死了也只是到氣天，時間一到仍然要再輪迴。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所以，氣天大仙均在找機會找和他有緣的人，請他們引進，要求得上天寶貴的大道。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十、要知拜佛之真意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現今之人拜佛求佛都只是求福求壽、求發財、求平安。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如果拜佛可以讓你事事如意，有求必應的話，那還有因果輪廻之說呢？這因果又要如何處理呢？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一般人殺生補身為了口福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，你們殺生拜拜，仙佛也不會吃，最後仍是你們自己吃。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0480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十一、鮮花素果來拜素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仙佛也不過取你們一點素心、取你們一點誠心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。清茶、素果、鮮花就表示你們的誠意，仙佛就會很高興。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如果你大魚大肉雞鴨，仙佛看了也不忍心。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故今日借這短暫之機緣，希望大家以後改變拜拜的方式。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拜拜千萬不要再殺雞殺鴨，大魚大肉，仙佛看了會很難過。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88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十二、各位要理智理性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各位要理智理性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，既然能成仙作佛，就有一份慈悲心，慈悲者，如仍想吃肉，同胞手足之肉（眾生靈性同等），又有何資格讓人朝拜。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如果賢士能捨點口福，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以鮮花清茶素果來拜拜，仙佛必然可以感受到你的誠心誠意。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7590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十三、要對道有信心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各位在玄關處會發出靈光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，內德修得愈好的，靈光就愈大。人的功過，看靈光便知。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我們要對道有信心，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低心下氣，刻苦耐勞渡化眾生，這將來都是你自己的功德。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不要再造新業，不要再吃肉，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與眾生結惡緣。修道不分老少。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4906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十四、仙佛都搭幫助道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各位都住北港，北港是一聖地，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這裡雖是一個小小的佛堂，不像北港大廟那麼恢宏，但是卻可以看到我媽祖來此顯化，可見誠心所感，仙佛必定降臨，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仙佛不一定在大廟裡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，也不會時時坐在那裡讓人朝拜。因為三曹普渡，諸天仙佛只要有天命者都搭幫助道。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444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媽祖是我們師姐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小仙與諸位一樣都是一師之徒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，希望你們把握機會辦道。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拜媽祖請勿殺生，請各位轉告大家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，望各位勿再殺生，也是功德一件。祝各位身體健康，來日有機會再結緣。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610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958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二、佛緣福氣才求道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諸位在座賢士，能輕易的受到引保的指引得到無上的大道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，乃是你們佛緣深厚，各位的福氣，九玄七祖也可沾各位的光。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得道可不能輕易放棄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，受了他人譭謗，而產生退道的人，你們肉眼凡胎無法看到無形的東西。</a:t>
            </a:r>
          </a:p>
        </p:txBody>
      </p:sp>
    </p:spTree>
    <p:extLst>
      <p:ext uri="{BB962C8B-B14F-4D97-AF65-F5344CB8AC3E}">
        <p14:creationId xmlns:p14="http://schemas.microsoft.com/office/powerpoint/2010/main" val="179341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三、理天媽祖也求道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所以各個氣天仙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，甚至地府幽冥鬼魂都羨慕你們。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想當初，小神也是沒有得到明師一指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，蒙活佛老師慈悲，恩准小神得道，才得以跳出三界外，上昇無極理天，又蒙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老母娘再封小小果位。無功無德，有機會來此可了一點心愿，與在座賢士共同勉勵。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290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四、在世求道很榮幸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大道無形無無象，雖然是至尊至貴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，如果沒有高超的智慧，識破奧妙之處，也無法了解寶貴在那裡，將來百年之後，靈性歸天，自己才有辦法領悟。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在世得到明師一指，乃榮幸中之榮幸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。人身難得，真道難逢，中華難生，求道有四難，各位至今全得到。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57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五、求天道了脫輪迴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天道乃是道真、理真、天命真。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各位欲脫離六道輪迴，第一必須要求道，第二要明理，要修道。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修道要守戒、要行功，守戒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殺、盜、淫、妄、酒，行功包括內功和外德，內外齊全才有辦法達到功圓果滿。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362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六、人人皆帶業而來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在紅塵之中，人人受到七情六慾的污染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，受到種種是非的污染，所以造下層層種種的罪惡，舊業未消甚至愈積愈深無業不轉人身，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今生若不能將業消完，如何脫離六道輪廻？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人人有因果循環，人人皆是帶著因果而來。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129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七、六道之中仍是苦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世間榮華富貴如過眼雲煙，轉瞬即過，妻恩子愛也是如此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。在世者必盡到做人的本分之外，要貢獻自己，立德、立言、立功能脫離六道輪廻。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今生做人富貴貧賤已是註定，但是富貴仍在輪廻受苦之中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。所以，六道之中無論那一道都仍是苦。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91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八、一點靈性先解救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時時受災劫傷害，一點靈性必須先解救。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生死事大，關係數十年，死去埋葬，靈性何處去？必須研究清楚。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拜佛求佛，拜佛乃心理寄託，求佛乃心理安慰。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善惡分明，心中已有得。舉頭三尺有神明，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如果心地不光明，全只背天行事，求佛又有何用？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066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理天媽祖求道訓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九、求道找回自性佛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理天媽祖說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自性佛都已失去，何必求佛。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望諸位賢士，在拜佛求佛之中，可以想到效法諸位仙佛的腳步，慈悲行事，貢獻自己，莫貪莫墜，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既往之仙佛之所以能名千古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，乃一點之善心，留在世間給世人朝拜。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77923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</TotalTime>
  <Words>1395</Words>
  <Application>Microsoft Office PowerPoint</Application>
  <PresentationFormat>如螢幕大小 (16:9)</PresentationFormat>
  <Paragraphs>82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標楷體</vt:lpstr>
      <vt:lpstr>Arial</vt:lpstr>
      <vt:lpstr>Franklin Gothic Book</vt:lpstr>
      <vt:lpstr>Wingdings 2</vt:lpstr>
      <vt:lpstr>科技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理天媽祖求道訓 悟見講</vt:lpstr>
      <vt:lpstr>道真理真天命真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78</cp:revision>
  <dcterms:created xsi:type="dcterms:W3CDTF">2014-02-15T05:50:45Z</dcterms:created>
  <dcterms:modified xsi:type="dcterms:W3CDTF">2021-05-05T01:10:46Z</dcterms:modified>
</cp:coreProperties>
</file>