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7" r:id="rId2"/>
    <p:sldId id="299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8" r:id="rId11"/>
    <p:sldId id="29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、修道樂多於苦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這一路走來，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雖然百般辛酸淚，但是，我們回想起來，不也有許多溫馨可愛嗎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沒有什麼分別、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比較與對待，道心最堅定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56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十、慈悲的心念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要誠實的檢視自己的心念，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是不是有真正的慈悲呢？如果只是為了某種目的，的行善培德，徒兒會很痛苦啊！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因為徒兒會覺得，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我做的一切，都在為別人，沒有自我收穫的法喜。一個懂得慈悲意義的人，才有機會拯救苦難的自己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18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十一、此生修道不容易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修道不僅是為了自己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，也是為了造福人群。人間的一切可以有退化，可是你們的心不可以有退心；這個肉身可以老，但是精神不可以老；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這個頭髮可以掉落，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但是心千萬不可以失落。修道要依理而修，要知道這一世，徒兒能夠得這個人身，來修道是不容易的啊！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二、修道為何有怨？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為什麼修久了，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會有怨呢？那就表示徒兒還在分別、比較、對待、執著當中。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那是你的工作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，那是我的工作，我做得多，你卻都不做，越看你越討厭，人我對待，比較長短，計較得失，結果痛苦的是自己，不是別人吶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86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三、放下才能承担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我們就得要放下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，放下世間一切，放下人我得失與對待，道心就能夠提起，職責就能夠負起，使命就能夠擔當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18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四、立愿了愿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我們還得要，學會關愛與溝通啊，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因為咱們愿立了，就得要去做，愿不能了，怎麼回家呢？所以徒兒要快馬加鞭啊！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我們所度的人，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知識水準越高，就會越固執，不僅道學要精進充實，火候也要鍛煉，還得要身體力行，知行合一，更得要刻苦耐勞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8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五、珍惜這一份道緣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忍別人所不能忍，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就是因為難忍，所以才難能可貴，所以才能建立不朽的聖業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要好好的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，珍惜這一份道緣，以及這麼好的修辦環境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8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六、不忘與師的約定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你們千萬不要輕易的打破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，咱們師徒之間的約定與承諾，師徒的約定，是生生世世不離不棄，只要有一位徒兒不回去，為師也無顏見老母親，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我們都已經走到了這個地步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，走到了這個地方，還有什麼看不開的，有什麼放不下的呢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0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七、莫讓玄祖憂傷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不要因為某一個人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，或某一件事情，和你有所不平衡，而就障蔽了你的智慧，這樣萬八的聖業，要如何來開創呢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兒們的九玄七祖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，不也正等著你們，多行功立德嗎？徒不走，師心酸，徒不修，九玄七祖也憂傷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459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八、自性自度真功德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修道離不開修身養性，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要懂得知足，但是在修道方面，永遠都是不夠的，永遠都要改進，再改進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認為，我已經渡很多人了，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我做的很好，功德很多，是這樣子嗎？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自性自渡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這才是真正的功德啊！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40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珍惜道緣修天道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九、都要無為而為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做什麼事情，都要無為而為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，這個才是真正的有道，真正的有功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以有為心去做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，那什麼都沒有了。自己要鞭策自己，借著別人來勉勵自己，借著他人來省照自身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2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882</Words>
  <Application>Microsoft Office PowerPoint</Application>
  <PresentationFormat>如螢幕大小 (16:9)</PresentationFormat>
  <Paragraphs>54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  <vt:lpstr>珍惜道緣修天道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2018-01-03T07:08:28Z</dcterms:modified>
  <cp:contentStatus/>
</cp:coreProperties>
</file>