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6" r:id="rId2"/>
    <p:sldId id="297" r:id="rId3"/>
    <p:sldId id="303" r:id="rId4"/>
    <p:sldId id="302" r:id="rId5"/>
    <p:sldId id="301" r:id="rId6"/>
    <p:sldId id="300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玉皇大帝勸修辦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、善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眾蔬果虔誠供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玉皇大帝訓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初九天公齋天期 諸天護法臨盛宴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善眾蔬果虔誠供 眾生免受刀殺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煮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為懷同理心 病痛冤親不隨體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悲切叮嚀傳吾旨 諸善奉行不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延遲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玉皇大帝勸修辦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、活佛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弟子慈心腸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玉皇大帝訓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唯有遵循慈悲法 眾神護持不遠離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活佛弟子慈心腸 萬物本是同根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信但看一日現 盡留素食活神仙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任你身鐵口能辯 身若污穢盡掃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260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玉皇大帝勸修辦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、盡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留素食持齋人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玉皇大帝訓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中天賜吾來掌管 若無應驗吾失言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願求皇母降職權 天地變遷吾明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然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理論將對證 不信你們察分明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日後世界將更新 盡留素食持齋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70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玉皇大帝勸修辦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、勿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忘眾生老母恩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玉皇大帝訓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吃齋食肉一樣人 田中稻稗一樣青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有朝一日末劫到 吃齋食肉得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分明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短短數十年 時時刻刻好珍惜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時時刻刻好感恩 勿忘眾生老母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782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玉皇大帝勸修辦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、大道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可貴要珍惜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玉皇大帝訓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切勿來生再後悔 大道可貴要珍惜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求道金線要抓牢 永永遠遠把道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人間走一回 別忘自個說的話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老母慈恩要感恩 上天助你道來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775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玉皇大帝勸修辦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要把握當下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玉皇大帝訓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修道要把握當下 紮紮實實的修辦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分秒必爭的時代 快快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報恩跟了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帝如何說才好 修道辦道過程中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活潑玲瓏需嚴謹 專心修辦準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沒錯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918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543</TotalTime>
  <Words>153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玉皇大帝勸修辦 悟見講</vt:lpstr>
      <vt:lpstr>玉皇大帝勸修辦 悟見講</vt:lpstr>
      <vt:lpstr>玉皇大帝勸修辦 悟見講</vt:lpstr>
      <vt:lpstr>玉皇大帝勸修辦 悟見講</vt:lpstr>
      <vt:lpstr>玉皇大帝勸修辦 悟見講</vt:lpstr>
      <vt:lpstr>玉皇大帝勸修辦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265</cp:revision>
  <dcterms:created xsi:type="dcterms:W3CDTF">2014-02-15T05:50:45Z</dcterms:created>
  <dcterms:modified xsi:type="dcterms:W3CDTF">2018-02-26T01:21:16Z</dcterms:modified>
  <cp:contentStatus/>
</cp:coreProperties>
</file>