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C2B4042-AE84-49AE-9836-0BA76630F317}"/>
    <pc:docChg chg="custSel addSld modSld">
      <pc:chgData name="老兄 悟見" userId="d3c841b5715e98f1" providerId="LiveId" clId="{2C2B4042-AE84-49AE-9836-0BA76630F317}" dt="2021-09-21T06:34:55.862" v="48" actId="207"/>
      <pc:docMkLst>
        <pc:docMk/>
      </pc:docMkLst>
      <pc:sldChg chg="modSp mod">
        <pc:chgData name="老兄 悟見" userId="d3c841b5715e98f1" providerId="LiveId" clId="{2C2B4042-AE84-49AE-9836-0BA76630F317}" dt="2021-09-21T06:33:00.594" v="30" actId="207"/>
        <pc:sldMkLst>
          <pc:docMk/>
          <pc:sldMk cId="2451051432" sldId="345"/>
        </pc:sldMkLst>
        <pc:spChg chg="mod">
          <ac:chgData name="老兄 悟見" userId="d3c841b5715e98f1" providerId="LiveId" clId="{2C2B4042-AE84-49AE-9836-0BA76630F317}" dt="2021-09-21T06:33:00.594" v="30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2C2B4042-AE84-49AE-9836-0BA76630F317}" dt="2021-09-21T06:33:28.742" v="35" actId="207"/>
        <pc:sldMkLst>
          <pc:docMk/>
          <pc:sldMk cId="3858999078" sldId="346"/>
        </pc:sldMkLst>
        <pc:spChg chg="mod">
          <ac:chgData name="老兄 悟見" userId="d3c841b5715e98f1" providerId="LiveId" clId="{2C2B4042-AE84-49AE-9836-0BA76630F317}" dt="2021-09-21T06:33:28.742" v="35" actId="207"/>
          <ac:spMkLst>
            <pc:docMk/>
            <pc:sldMk cId="3858999078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2C2B4042-AE84-49AE-9836-0BA76630F317}" dt="2021-09-21T06:33:59.446" v="39" actId="207"/>
        <pc:sldMkLst>
          <pc:docMk/>
          <pc:sldMk cId="1747002537" sldId="347"/>
        </pc:sldMkLst>
        <pc:spChg chg="mod">
          <ac:chgData name="老兄 悟見" userId="d3c841b5715e98f1" providerId="LiveId" clId="{2C2B4042-AE84-49AE-9836-0BA76630F317}" dt="2021-09-21T06:33:59.446" v="39" actId="207"/>
          <ac:spMkLst>
            <pc:docMk/>
            <pc:sldMk cId="1747002537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C2B4042-AE84-49AE-9836-0BA76630F317}" dt="2021-09-21T06:34:24.215" v="43" actId="207"/>
        <pc:sldMkLst>
          <pc:docMk/>
          <pc:sldMk cId="1341298249" sldId="348"/>
        </pc:sldMkLst>
        <pc:spChg chg="mod">
          <ac:chgData name="老兄 悟見" userId="d3c841b5715e98f1" providerId="LiveId" clId="{2C2B4042-AE84-49AE-9836-0BA76630F317}" dt="2021-09-21T06:34:24.215" v="43" actId="207"/>
          <ac:spMkLst>
            <pc:docMk/>
            <pc:sldMk cId="1341298249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C2B4042-AE84-49AE-9836-0BA76630F317}" dt="2021-09-21T06:34:55.862" v="48" actId="207"/>
        <pc:sldMkLst>
          <pc:docMk/>
          <pc:sldMk cId="2111548059" sldId="349"/>
        </pc:sldMkLst>
        <pc:spChg chg="mod">
          <ac:chgData name="老兄 悟見" userId="d3c841b5715e98f1" providerId="LiveId" clId="{2C2B4042-AE84-49AE-9836-0BA76630F317}" dt="2021-09-21T06:34:55.862" v="48" actId="207"/>
          <ac:spMkLst>
            <pc:docMk/>
            <pc:sldMk cId="2111548059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玄關竅妙在那裡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一、為何要點玄關竅？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你們要了解為什麼要點嗎？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當前即是真陽關，真水真火已具全，為什麼叫當前？你們點香，是不是叫大家跪在那裏平心靜氣，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他平心靜氣的時候就是一念不起、萬緣俱滅的時候。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當下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玄關竅妙在那裡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二、點玄關妙在超脫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所以你們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就猶如釋迦牟尼佛當時拈花示眾一樣，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那不是心法那是什麼？還有別的心法比這更神、更妙的？沒有！要了悟這一點，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而且你們點，畫一個圈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Ο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無極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Ο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，一點⊙你想想看，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是不是能成一個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，能貫穿十方縱橫，那不是等於面能包羅萬象，那個是本性、本心。</a:t>
            </a:r>
          </a:p>
        </p:txBody>
      </p:sp>
    </p:spTree>
    <p:extLst>
      <p:ext uri="{BB962C8B-B14F-4D97-AF65-F5344CB8AC3E}">
        <p14:creationId xmlns:p14="http://schemas.microsoft.com/office/powerpoint/2010/main" val="385899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玄關竅妙在那裡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三、玄關妙在第一寶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第一寶：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讓他們了解，因為點在這裡，讓你明心，讓你二目守玄，把萬念歸於一念，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再把這一念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放下來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，那就是你的本來面目。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7002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玄關竅妙在那裡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四、玄關妙在第二寶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再教第二寶：教他們真言就像持咒一樣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，不管禪宗、密宗都一樣的法，讓他們唸，像解脫學，他一直唸，唸到嘴吧不唸，他心裡還在唸，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他找出它的心，然後主宰祂的心的是誰？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祂的本性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29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玄關竅妙在那裡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五、三寶合同妙無念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知道自己的眾生，就是由於你們的妄念所形成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，像你們有的坐在這裡，有的心念就跑到外面去了，或是跑到你想跑去的地方，又趕快把它拉回來，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心念是千變萬化的，它可以讓你成佛，也可以讓你成魔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，入地獄入四生六道，心念多可怕。</a:t>
            </a: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所以六祖才說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無念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，這個無念，不是你把你萬念都絕掉，而是不執不著不染那叫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無念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154805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3056</TotalTime>
  <Words>482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玄關竅妙在那裡 悟見講</vt:lpstr>
      <vt:lpstr>玄關竅妙在那裡 悟見講</vt:lpstr>
      <vt:lpstr>玄關竅妙在那裡 悟見講</vt:lpstr>
      <vt:lpstr>玄關竅妙在那裡 悟見講</vt:lpstr>
      <vt:lpstr>玄關竅妙在那裡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2021-09-21T06:34:59Z</dcterms:modified>
  <cp:contentStatus/>
</cp:coreProperties>
</file>