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、大道應時應刼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天不言，地不語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，是故天遣聖人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賢哲，降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凡入世，補造化之不足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天宣化，牖教萬民，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是依此因緣，故而白陽大道應時、應緣、應劫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二、三教心法在於道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降於中土神州，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後而傳至蓬萊仙島，故一貫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紹儒宗道統，兼納佛道，以儒為體，以道為用，以佛為輔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一貫之，利鈍全收，智愚普化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9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三、明師一指脫輪廻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藉明師而指玄關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，傳三寶而斷生死，玄關者，無極之根，靈性之源，非惟一指，焉得天道之真詮，性命之奧義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循序而修，斷絕累世之惡習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，蠲除宿業之桎梏，益漸悟透本來，則早日登楫返鄉有望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454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四、六萬年來大清算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值此季世，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蒼生共業，浩劫同受，三災八難，橫掃塵世，異端蜂起，生靈塗炭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賴　皇母洪慈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，癏痌在抱，何忍皇胎靈子，盡皆受災滅頂乎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33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五、老母降道救衆生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故大費婆心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，垂降金線，廣開白陽先天大道之門，以收廣度皇胎靈種之效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之修子，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或入道玄修，或入佛悟空，皆是千考百磨，受盡苦楚，方得道圓果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84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六、善握佳期莫錯過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而今上蒼垂慈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，凡我修子，若得明師一指，可先得後修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殊勝機緣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，千載難逢，百年不遇，錯過今朝，更待何時登楫耶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64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七、玄天上帝在護法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吾帝真武，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欽奉懿旨，忝為白陽大道護法主將之職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擁護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，成道有責，為護眾生，道果圓成，到處顯化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5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 玄天上帝之聖號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在佛為妙見菩薩，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為蕩魔天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儒宗鸞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為五聖恩主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為玄天上帝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為護法主將，以此因緣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99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玄天上帝勸求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九、不求道難超生死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玄天上帝説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吾帝奉聖修真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，然則非惟一指，難以性返先天，超生了死，俟塵緣了盡，最多僅得氣天之果位，沉淪生死，難脫業海，豈非惜哉？憾哉？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吾帝今宵特示爾知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，望爾牢記吾語，日後果自證於心中，方知求道不易，三寶難得，夜已深，此示！吾帝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69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536</TotalTime>
  <Words>683</Words>
  <Application>Microsoft Office PowerPoint</Application>
  <PresentationFormat>如螢幕大小 (16:9)</PresentationFormat>
  <Paragraphs>47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玄天上帝勸求道 悟見講</vt:lpstr>
      <vt:lpstr>玄天上帝勸求道 悟見講</vt:lpstr>
      <vt:lpstr>玄天上帝勸求道 悟見講</vt:lpstr>
      <vt:lpstr>玄天上帝勸求道 悟見講</vt:lpstr>
      <vt:lpstr>玄天上帝勸求道 悟見講</vt:lpstr>
      <vt:lpstr>玄天上帝勸求道 悟見講</vt:lpstr>
      <vt:lpstr>玄天上帝勸求道 悟見講</vt:lpstr>
      <vt:lpstr>玄天上帝勸求道 悟見講</vt:lpstr>
      <vt:lpstr>玄天上帝勸求道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243</cp:revision>
  <dcterms:created xsi:type="dcterms:W3CDTF">2014-02-15T05:50:45Z</dcterms:created>
  <dcterms:modified xsi:type="dcterms:W3CDTF">2017-12-25T09:13:17Z</dcterms:modified>
  <cp:contentStatus/>
</cp:coreProperties>
</file>