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、老子説的微妙法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老子道德經説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。是謂玄牝。玄牝之門。是謂天地根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谷神不死藏玄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牝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可道可名即非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     道德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五千未言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速拜弓長早歸根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十、明師一點最重要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讀破千經萬典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不及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讀書萬卷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一竅不通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滿腹文章不明生死</a:t>
            </a:r>
          </a:p>
        </p:txBody>
      </p:sp>
    </p:spTree>
    <p:extLst>
      <p:ext uri="{BB962C8B-B14F-4D97-AF65-F5344CB8AC3E}">
        <p14:creationId xmlns:p14="http://schemas.microsoft.com/office/powerpoint/2010/main" val="27636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二、孔子説的微妙法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三人行，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必有我師焉。擇其善者而從之，其不善者而改之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曰：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誰能出不由戶？何莫由斯道也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5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、佛陀説的微妙法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，涅盤妙心，實相無相，微妙法門，不立文字，教外別傳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8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四、耶穌説的微妙法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凡不肯背著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從我的，就不能作我的門徒。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耶穌曰：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背自己的十字架見上帝。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這個十字架，就是明師所指的地方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3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五、穆聖說的微妙法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古蘭經第二章第一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二節曰：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「阿立甫，倆目、密目，這是其中毫無疑義的經典，引導一般戒慎的人。」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古蘭經第三章第一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：「阿立甫，倆目，密目。安拉！除祂永生支撐的以外，再無有主。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73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六、仙佛詩偈微妙法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呂祖云：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生我之門死我戶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幾個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醒醒幾個悟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長生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不死由人做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瓶柳枝悟玄機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菩薩常住谷林中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須臾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不離為真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分明在心頭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作有為盡下流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識得當前真淨土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部丹經一筆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七、微妙法在靈山中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佛陀靈山偈説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 靈山只在你心頭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好在靈山塔下修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玄關竅無價寶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開就是蓬萊島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蓬萊島神仙洞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內自在本性王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61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八、明師一指微妙法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點破玄關竅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閻王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不來叫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地府抽了名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榜掛上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十萬八千里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破西方在眼前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一指能超三界外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一點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能脫十閻羅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大道不難人自難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迷人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如隔萬重山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明師指開玄關竅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勞彈指到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九、學道追根究本原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人人有個自性佛 誦經有卷無字經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誦之念之常不忘 保爾平步上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道追根究本原 明師指我古玄關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當前徹悟歸家去 脫俗遠離苦惱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9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515</TotalTime>
  <Words>473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  <vt:lpstr>無上甚深微妙法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224</cp:revision>
  <dcterms:created xsi:type="dcterms:W3CDTF">2014-02-15T05:50:45Z</dcterms:created>
  <dcterms:modified xsi:type="dcterms:W3CDTF">2017-10-30T11:28:44Z</dcterms:modified>
  <cp:contentStatus/>
</cp:coreProperties>
</file>