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16" r:id="rId2"/>
    <p:sldId id="317" r:id="rId3"/>
    <p:sldId id="326" r:id="rId4"/>
    <p:sldId id="325" r:id="rId5"/>
    <p:sldId id="324" r:id="rId6"/>
    <p:sldId id="323" r:id="rId7"/>
    <p:sldId id="322" r:id="rId8"/>
    <p:sldId id="321" r:id="rId9"/>
    <p:sldId id="320" r:id="rId10"/>
    <p:sldId id="319" r:id="rId11"/>
    <p:sldId id="318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、求道成佛不二法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能夠求道是累劫行大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佛有緣、祖上積德才能得道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關點開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成仙做佛的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這條路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叫做不二法門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十、渡人就是活菩薩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法要歸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渡人求道才是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發了誠心的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觀音菩薩一樣聞聲救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就是菩薩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58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十一、大家相約渡衆生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都是在先天同在一起都有立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前賢們先投胎到台灣先求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上天的辦事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人員，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人則投胎到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在理天就約好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來救大家將大道普傳。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64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二、求道仙佛保平安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關有一點亮亮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在天上一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要出車禍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扇子一扇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車子就往後退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就躲過一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25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三、求道有仙佛護法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個人都有五個護法神在身邊來保護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相對的有好就有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做好仙佛就保護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護法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神就將你記過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40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四、求道能改變命運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榜掛號、地府抽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的命運就改變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道後你們就不是人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就是仙佛的候選人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56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五、求道祖先也沾光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的祖先在地府就停止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領一朵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白蓮花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地藏古佛那裡聽經聞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時間還要練習佛規禮節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07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六、老母降道救世人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教跟道沒有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樹枝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降道以前先派五教聖人降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母看到時機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要來地球將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年前，老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母跟我們在三山坡上的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末後時期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渡我們回天。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8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七、道是非人不傳的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乃人修成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人身才有機緣來求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身為牛、羊或是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大道在人間也無法得道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64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八、此時修辦不能慢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已到下山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現在求道已經很慢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要用跑的。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為何非求道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九、代天宣化是責任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的靈跟為師的靈是一樣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師累世以來每一次的投胎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是來渡化眾生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你們也是跟為師一樣的。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存佛的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個人都有代天宣化的責任跟義務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31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2178</TotalTime>
  <Words>718</Words>
  <Application>Microsoft Office PowerPoint</Application>
  <PresentationFormat>如螢幕大小 (16:9)</PresentationFormat>
  <Paragraphs>56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為何非求道不可 悟見講</vt:lpstr>
      <vt:lpstr>為何非求道不可 悟見講</vt:lpstr>
      <vt:lpstr>為何非求道不可 悟見講</vt:lpstr>
      <vt:lpstr>為何非求道不可 悟見講</vt:lpstr>
      <vt:lpstr>為何非求道不可 悟見講</vt:lpstr>
      <vt:lpstr>為何非求道不可 悟見講</vt:lpstr>
      <vt:lpstr>為何非求道不可 悟見講</vt:lpstr>
      <vt:lpstr>為何非求道不可 悟見講</vt:lpstr>
      <vt:lpstr>為何非求道不可 悟見講</vt:lpstr>
      <vt:lpstr>為何非求道不可 悟見講</vt:lpstr>
      <vt:lpstr>為何非求道不可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381</cp:revision>
  <dcterms:created xsi:type="dcterms:W3CDTF">2014-02-15T05:50:45Z</dcterms:created>
  <dcterms:modified xsi:type="dcterms:W3CDTF">2018-10-08T06:37:20Z</dcterms:modified>
  <cp:contentStatus/>
</cp:coreProperties>
</file>