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13579EA-3AB2-49F2-A955-4321A42B73D0}"/>
    <pc:docChg chg="custSel modSld">
      <pc:chgData name="老兄 悟見" userId="d3c841b5715e98f1" providerId="LiveId" clId="{013579EA-3AB2-49F2-A955-4321A42B73D0}" dt="2021-12-12T03:27:51.771" v="78" actId="207"/>
      <pc:docMkLst>
        <pc:docMk/>
      </pc:docMkLst>
      <pc:sldChg chg="modSp mod">
        <pc:chgData name="老兄 悟見" userId="d3c841b5715e98f1" providerId="LiveId" clId="{013579EA-3AB2-49F2-A955-4321A42B73D0}" dt="2021-12-12T03:25:32.975" v="18" actId="207"/>
        <pc:sldMkLst>
          <pc:docMk/>
          <pc:sldMk cId="2451051432" sldId="345"/>
        </pc:sldMkLst>
        <pc:spChg chg="mod">
          <ac:chgData name="老兄 悟見" userId="d3c841b5715e98f1" providerId="LiveId" clId="{013579EA-3AB2-49F2-A955-4321A42B73D0}" dt="2021-12-12T03:25:32.975" v="18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13579EA-3AB2-49F2-A955-4321A42B73D0}" dt="2021-12-12T03:26:10.198" v="23" actId="207"/>
        <pc:sldMkLst>
          <pc:docMk/>
          <pc:sldMk cId="610852272" sldId="346"/>
        </pc:sldMkLst>
        <pc:spChg chg="mod">
          <ac:chgData name="老兄 悟見" userId="d3c841b5715e98f1" providerId="LiveId" clId="{013579EA-3AB2-49F2-A955-4321A42B73D0}" dt="2021-12-12T03:26:10.198" v="23" actId="207"/>
          <ac:spMkLst>
            <pc:docMk/>
            <pc:sldMk cId="61085227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13579EA-3AB2-49F2-A955-4321A42B73D0}" dt="2021-12-12T03:27:38.853" v="76" actId="207"/>
        <pc:sldMkLst>
          <pc:docMk/>
          <pc:sldMk cId="1141148985" sldId="347"/>
        </pc:sldMkLst>
        <pc:spChg chg="mod">
          <ac:chgData name="老兄 悟見" userId="d3c841b5715e98f1" providerId="LiveId" clId="{013579EA-3AB2-49F2-A955-4321A42B73D0}" dt="2021-12-12T03:27:38.853" v="76" actId="207"/>
          <ac:spMkLst>
            <pc:docMk/>
            <pc:sldMk cId="1141148985" sldId="347"/>
            <ac:spMk id="5" creationId="{00000000-0000-0000-0000-000000000000}"/>
          </ac:spMkLst>
        </pc:spChg>
      </pc:sldChg>
      <pc:sldChg chg="modSp mod">
        <pc:chgData name="老兄 悟見" userId="d3c841b5715e98f1" providerId="LiveId" clId="{013579EA-3AB2-49F2-A955-4321A42B73D0}" dt="2021-12-12T03:27:51.771" v="78" actId="207"/>
        <pc:sldMkLst>
          <pc:docMk/>
          <pc:sldMk cId="3032280535" sldId="348"/>
        </pc:sldMkLst>
        <pc:spChg chg="mod">
          <ac:chgData name="老兄 悟見" userId="d3c841b5715e98f1" providerId="LiveId" clId="{013579EA-3AB2-49F2-A955-4321A42B73D0}" dt="2021-12-12T03:27:51.771" v="78" actId="207"/>
          <ac:spMkLst>
            <pc:docMk/>
            <pc:sldMk cId="3032280535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為何求道不容易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一、天道是非人不傳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佛乃人修成的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，得人身才有機緣來求道，若是身為牛、羊或是狗，雖然大道在人間，也無法得道。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為何求道不容易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二、那些人不能求道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五官端正，身體健全，才能求道，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瞎眼、啞巴、耳聾身體有殘缺不可以求道，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在五十年前，理髮的、殺豬的、唱歌的不能求道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；在釋迦牟尼佛時，坤道無法得道。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0852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為何求道不容易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三、女人過去難求道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回教徒，坤道不能進入佛寺裡面，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只能站在大門外來膜拜；古時候在中國，男人若不在家，若有人來敲門，女人則回答說沒有人在家，可見古時候坤道女人沒有出頭天，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今天能修辦，這全沾了觀音菩薩及師母月慧菩薩的光。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114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為何求道不容易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四、人人都是大菩薩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萬法要歸一，只有渡人求道才是真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；只要發了誠心的愿，救渡眾生，像觀音菩薩一樣聞聲救苦，你們就是菩薩。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存佛的心，你就是佛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，每一個人都有代天宣化的責任跟義務。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228053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3070</TotalTime>
  <Words>278</Words>
  <Application>Microsoft Office PowerPoint</Application>
  <PresentationFormat>如螢幕大小 (16:9)</PresentationFormat>
  <Paragraphs>19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為何求道不容易 悟見講</vt:lpstr>
      <vt:lpstr>為何求道不容易 悟見講</vt:lpstr>
      <vt:lpstr>為何求道不容易 悟見講</vt:lpstr>
      <vt:lpstr>為何求道不容易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2021-12-12T03:27:55Z</dcterms:modified>
  <cp:contentStatus/>
</cp:coreProperties>
</file>