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0BEDF232-4C83-4014-88F3-EAFD83D00295}"/>
    <pc:docChg chg="custSel addSld modSld">
      <pc:chgData name="老兄 悟見" userId="d3c841b5715e98f1" providerId="LiveId" clId="{0BEDF232-4C83-4014-88F3-EAFD83D00295}" dt="2021-09-29T03:21:01.345" v="44" actId="207"/>
      <pc:docMkLst>
        <pc:docMk/>
      </pc:docMkLst>
      <pc:sldChg chg="modSp mod">
        <pc:chgData name="老兄 悟見" userId="d3c841b5715e98f1" providerId="LiveId" clId="{0BEDF232-4C83-4014-88F3-EAFD83D00295}" dt="2021-09-29T03:19:00.593" v="26" actId="207"/>
        <pc:sldMkLst>
          <pc:docMk/>
          <pc:sldMk cId="2451051432" sldId="345"/>
        </pc:sldMkLst>
        <pc:spChg chg="mod">
          <ac:chgData name="老兄 悟見" userId="d3c841b5715e98f1" providerId="LiveId" clId="{0BEDF232-4C83-4014-88F3-EAFD83D00295}" dt="2021-09-29T03:19:00.593" v="2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0BEDF232-4C83-4014-88F3-EAFD83D00295}" dt="2021-09-29T03:19:26.133" v="30" actId="207"/>
        <pc:sldMkLst>
          <pc:docMk/>
          <pc:sldMk cId="3983831294" sldId="346"/>
        </pc:sldMkLst>
        <pc:spChg chg="mod">
          <ac:chgData name="老兄 悟見" userId="d3c841b5715e98f1" providerId="LiveId" clId="{0BEDF232-4C83-4014-88F3-EAFD83D00295}" dt="2021-09-29T03:19:26.133" v="30" actId="207"/>
          <ac:spMkLst>
            <pc:docMk/>
            <pc:sldMk cId="3983831294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0BEDF232-4C83-4014-88F3-EAFD83D00295}" dt="2021-09-29T03:19:50.704" v="34" actId="207"/>
        <pc:sldMkLst>
          <pc:docMk/>
          <pc:sldMk cId="213877428" sldId="347"/>
        </pc:sldMkLst>
        <pc:spChg chg="mod">
          <ac:chgData name="老兄 悟見" userId="d3c841b5715e98f1" providerId="LiveId" clId="{0BEDF232-4C83-4014-88F3-EAFD83D00295}" dt="2021-09-29T03:19:50.704" v="34" actId="207"/>
          <ac:spMkLst>
            <pc:docMk/>
            <pc:sldMk cId="213877428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0BEDF232-4C83-4014-88F3-EAFD83D00295}" dt="2021-09-29T03:20:35.782" v="40" actId="207"/>
        <pc:sldMkLst>
          <pc:docMk/>
          <pc:sldMk cId="981875177" sldId="348"/>
        </pc:sldMkLst>
        <pc:spChg chg="mod">
          <ac:chgData name="老兄 悟見" userId="d3c841b5715e98f1" providerId="LiveId" clId="{0BEDF232-4C83-4014-88F3-EAFD83D00295}" dt="2021-09-29T03:20:35.782" v="40" actId="207"/>
          <ac:spMkLst>
            <pc:docMk/>
            <pc:sldMk cId="981875177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0BEDF232-4C83-4014-88F3-EAFD83D00295}" dt="2021-09-29T03:21:01.345" v="44" actId="207"/>
        <pc:sldMkLst>
          <pc:docMk/>
          <pc:sldMk cId="385521251" sldId="349"/>
        </pc:sldMkLst>
        <pc:spChg chg="mod">
          <ac:chgData name="老兄 悟見" userId="d3c841b5715e98f1" providerId="LiveId" clId="{0BEDF232-4C83-4014-88F3-EAFD83D00295}" dt="2021-09-29T03:21:01.345" v="44" actId="207"/>
          <ac:spMkLst>
            <pc:docMk/>
            <pc:sldMk cId="385521251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為何不救己靈性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一、天開普渡的因緣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彌勒祖師的宏慈大愿，諸天仙佛萬仙菩薩倒裝下凡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，所為者是三曹大事，末後一著、彌勒收圓。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明師應運降世，師尊師母領命三曹普渡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，要來完成此末後收圓之大任務。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為何不救己靈性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二、不求道靈性無救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如果我們沒有求道，我們靈性有機會得救、得解脫嗎？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就憑著這一指點，點開你的生死竅門。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道就像一把鑰匙，可以解開生死之間的迷惑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，得了這把至寶的鑰匙，就要好好的應用它。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383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為何不救己靈性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三、遇到普渡莫錯過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在老天還沒有止渡之前，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就是仙佛菩薩，也不敢叫任何一個人不要辦道，因為這是一世修一世成的良辰佳期。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各位原胎佛子，不知道修了幾世，等了幾百年，才遇到三曹普渡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，這個機會錯過了，誰能保證還有以後？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877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為何不救己靈性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四、一世修成多好阿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道，是那麼的好，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至高無上的大道擺在你的眼前，告訴你可以一世修一世成，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所謂一世修一世成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，就是在現在大開普渡的時候，快點去行功、去渡人。此時用力修，能讓我們一世修一世成，為何不呢？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1875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為何不救己靈性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五、不修不辦會後悔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徒兒若不修不辦的話，千秋萬世的後悔都沒有辦法彌補的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，你能不能夠感覺到，一失足掉在萬丈深淵，永遠翻不了身的那種感受。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人生在世本來就無所求，一切有如夢幻泡影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，強求這短暫的享受，而捨掉這長遠的修辦道路程、超生了死的大事，真是天下第一大蠢人。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52125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3055</TotalTime>
  <Words>415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為何不救己靈性 悟見講</vt:lpstr>
      <vt:lpstr>為何不救己靈性 悟見講</vt:lpstr>
      <vt:lpstr>為何不救己靈性 悟見講</vt:lpstr>
      <vt:lpstr>為何不救己靈性 悟見講</vt:lpstr>
      <vt:lpstr>為何不救己靈性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2021-09-29T03:21:02Z</dcterms:modified>
  <cp:contentStatus/>
</cp:coreProperties>
</file>