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4" r:id="rId2"/>
    <p:sldId id="295" r:id="rId3"/>
    <p:sldId id="299" r:id="rId4"/>
    <p:sldId id="293" r:id="rId5"/>
    <p:sldId id="296" r:id="rId6"/>
    <p:sldId id="30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為什麼要求道</a:t>
            </a:r>
            <a:r>
              <a:rPr lang="en-US" altLang="zh-TW" sz="40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求道的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意義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五</a:t>
            </a:r>
            <a:r>
              <a:rPr lang="zh-TW" altLang="en-US" sz="4000" dirty="0" smtClean="0">
                <a:ea typeface="全真顏體" pitchFamily="49" charset="-120"/>
              </a:rPr>
              <a:t>祖弘忍大師</a:t>
            </a:r>
            <a:r>
              <a:rPr lang="en-US" altLang="zh-TW" sz="4000" dirty="0" smtClean="0">
                <a:ea typeface="全真顏體" pitchFamily="49" charset="-120"/>
              </a:rPr>
              <a:t>︰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生死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事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大</a:t>
            </a:r>
            <a:r>
              <a:rPr lang="zh-TW" altLang="en-US" sz="4000" dirty="0" smtClean="0">
                <a:ea typeface="全真顏體" pitchFamily="49" charset="-120"/>
              </a:rPr>
              <a:t>，無常迅速</a:t>
            </a:r>
            <a:r>
              <a:rPr lang="en-US" altLang="zh-TW" sz="4000" dirty="0" smtClean="0">
                <a:ea typeface="全真顏體" pitchFamily="49" charset="-120"/>
              </a:rPr>
              <a:t>…</a:t>
            </a:r>
            <a:r>
              <a:rPr lang="zh-TW" altLang="en-US" sz="4000" dirty="0" smtClean="0">
                <a:ea typeface="全真顏體" pitchFamily="49" charset="-120"/>
              </a:rPr>
              <a:t>自性若迷福何可救？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我們</a:t>
            </a:r>
            <a:r>
              <a:rPr lang="zh-TW" altLang="en-US" sz="4000" dirty="0">
                <a:ea typeface="全真顏體" pitchFamily="49" charset="-120"/>
              </a:rPr>
              <a:t>求</a:t>
            </a:r>
            <a:r>
              <a:rPr lang="zh-TW" altLang="en-US" sz="4000" dirty="0" smtClean="0">
                <a:ea typeface="全真顏體" pitchFamily="49" charset="-120"/>
              </a:rPr>
              <a:t>道就是</a:t>
            </a:r>
            <a:r>
              <a:rPr lang="zh-TW" altLang="en-US" sz="4000" dirty="0">
                <a:ea typeface="全真顏體" pitchFamily="49" charset="-120"/>
              </a:rPr>
              <a:t>為了脫生死</a:t>
            </a:r>
            <a:r>
              <a:rPr lang="zh-TW" altLang="en-US" sz="4000" dirty="0" smtClean="0">
                <a:ea typeface="全真顏體" pitchFamily="49" charset="-120"/>
              </a:rPr>
              <a:t>，找</a:t>
            </a:r>
            <a:r>
              <a:rPr lang="zh-TW" altLang="en-US" sz="4000" dirty="0">
                <a:ea typeface="全真顏體" pitchFamily="49" charset="-120"/>
              </a:rPr>
              <a:t>回我們靈性的歸宿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今天我們拜明師求道，打開玄關竅，靈性即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能了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脫輪迴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靈魂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由旁門</a:t>
            </a:r>
            <a:r>
              <a:rPr lang="zh-TW" altLang="en-US" sz="4000" dirty="0" smtClean="0">
                <a:ea typeface="全真顏體" pitchFamily="49" charset="-120"/>
              </a:rPr>
              <a:t>出去，落入六道輪迴。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靈性從靈魂的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正門出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竅</a:t>
            </a:r>
            <a:r>
              <a:rPr lang="zh-TW" altLang="en-US" sz="4000" dirty="0" smtClean="0">
                <a:ea typeface="全真顏體" pitchFamily="49" charset="-120"/>
              </a:rPr>
              <a:t>，即能超脫輪迴。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87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道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1203" y="123478"/>
            <a:ext cx="8136904" cy="4886052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子曰：朝聞道夕死可矣！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孔子也說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誰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能出不由戶，何莫由斯道也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佛經上有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言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在靈山莫遠求，靈山只在汝心頭，人人有個靈山塔，好向靈山塔下修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釋迦牟尼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說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正法眼藏，涅槃妙心。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詩：紫竹林中觀自在，白蓮坐上獻如來。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87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道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道德經：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谷神不死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，是謂玄牝。玄牝之門，是謂天地根。</a:t>
            </a:r>
            <a:r>
              <a:rPr lang="zh-TW" altLang="en-US" sz="4000" dirty="0"/>
              <a:t> 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基督教的十字架</a:t>
            </a:r>
            <a:r>
              <a:rPr lang="zh-TW" altLang="en-US" sz="4000" dirty="0" smtClean="0">
                <a:ea typeface="全真顏體" pitchFamily="49" charset="-120"/>
              </a:rPr>
              <a:t>，要接受大能者火的施洗，</a:t>
            </a:r>
            <a:r>
              <a:rPr lang="zh-TW" altLang="en-US" sz="4000" dirty="0" smtClean="0">
                <a:solidFill>
                  <a:srgbClr val="FFC000"/>
                </a:solidFill>
                <a:ea typeface="全真顏體" pitchFamily="49" charset="-120"/>
              </a:rPr>
              <a:t>大能者即是聖經上所說的，來自東方，手拿著扇子的天使。</a:t>
            </a:r>
            <a:endParaRPr lang="en-US" altLang="zh-TW" sz="4000" dirty="0" smtClean="0">
              <a:solidFill>
                <a:srgbClr val="FFC0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回教的回回之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地</a:t>
            </a:r>
            <a:r>
              <a:rPr lang="zh-TW" altLang="en-US" sz="4000" dirty="0" smtClean="0">
                <a:ea typeface="全真顏體" pitchFamily="49" charset="-120"/>
              </a:rPr>
              <a:t>：可蘭經上說：要從回回之地回天園。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87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道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4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千經萬典，不如明師一</a:t>
            </a:r>
            <a:r>
              <a:rPr lang="zh-TW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指點。</a:t>
            </a:r>
            <a:endParaRPr lang="en-US" altLang="zh-TW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伏羲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皇帝曾經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拜過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二十三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位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 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軒轅黃帝曾經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拜過七十二位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太上老君曾經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拜過八位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孔子曾經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拜過六位師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釋迦牟尼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佛曾經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拜過五位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87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道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5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ea typeface="全真顏體" pitchFamily="49" charset="-120"/>
              </a:rPr>
              <a:t>訪拜明師求道，受明師之指點，才能找到</a:t>
            </a:r>
            <a:r>
              <a:rPr lang="zh-TW" altLang="en-US" sz="4000" dirty="0" smtClean="0">
                <a:ea typeface="全真顏體" pitchFamily="49" charset="-120"/>
              </a:rPr>
              <a:t>根。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有詩為証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讀</a:t>
            </a:r>
            <a:r>
              <a:rPr lang="zh-TW" altLang="en-US" sz="4000" dirty="0">
                <a:ea typeface="全真顏體" pitchFamily="49" charset="-120"/>
              </a:rPr>
              <a:t>破金剛經</a:t>
            </a:r>
            <a:r>
              <a:rPr lang="zh-TW" altLang="en-US" sz="4000" dirty="0" smtClean="0">
                <a:ea typeface="全真顏體" pitchFamily="49" charset="-120"/>
              </a:rPr>
              <a:t>，                      唸</a:t>
            </a:r>
            <a:r>
              <a:rPr lang="zh-TW" altLang="en-US" sz="4000" dirty="0">
                <a:ea typeface="全真顏體" pitchFamily="49" charset="-120"/>
              </a:rPr>
              <a:t>徹大悲咒</a:t>
            </a:r>
            <a:r>
              <a:rPr lang="zh-TW" altLang="en-US" sz="4000" dirty="0" smtClean="0">
                <a:ea typeface="全真顏體" pitchFamily="49" charset="-120"/>
              </a:rPr>
              <a:t>，                    種</a:t>
            </a:r>
            <a:r>
              <a:rPr lang="zh-TW" altLang="en-US" sz="4000" dirty="0">
                <a:ea typeface="全真顏體" pitchFamily="49" charset="-120"/>
              </a:rPr>
              <a:t>瓜還得瓜</a:t>
            </a:r>
            <a:r>
              <a:rPr lang="zh-TW" altLang="en-US" sz="4000" dirty="0" smtClean="0">
                <a:ea typeface="全真顏體" pitchFamily="49" charset="-120"/>
              </a:rPr>
              <a:t>，                     種</a:t>
            </a:r>
            <a:r>
              <a:rPr lang="zh-TW" altLang="en-US" sz="4000" dirty="0">
                <a:ea typeface="全真顏體" pitchFamily="49" charset="-120"/>
              </a:rPr>
              <a:t>豆還得豆</a:t>
            </a:r>
            <a:r>
              <a:rPr lang="zh-TW" altLang="en-US" sz="4000" dirty="0" smtClean="0">
                <a:ea typeface="全真顏體" pitchFamily="49" charset="-120"/>
              </a:rPr>
              <a:t>，                         不</a:t>
            </a:r>
            <a:r>
              <a:rPr lang="zh-TW" altLang="en-US" sz="4000" dirty="0">
                <a:ea typeface="全真顏體" pitchFamily="49" charset="-120"/>
              </a:rPr>
              <a:t>受明師指</a:t>
            </a:r>
            <a:r>
              <a:rPr lang="zh-TW" altLang="en-US" sz="4000" dirty="0" smtClean="0">
                <a:ea typeface="全真顏體" pitchFamily="49" charset="-120"/>
              </a:rPr>
              <a:t>，                          永</a:t>
            </a:r>
            <a:r>
              <a:rPr lang="zh-TW" altLang="en-US" sz="4000" dirty="0">
                <a:ea typeface="全真顏體" pitchFamily="49" charset="-120"/>
              </a:rPr>
              <a:t>在輪迴受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zh-TW" altLang="en-US" sz="40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287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為什麼要求</a:t>
            </a:r>
            <a:r>
              <a:rPr lang="zh-TW" altLang="en-US" sz="4000" dirty="0" smtClean="0">
                <a:solidFill>
                  <a:srgbClr val="FF0000"/>
                </a:solidFill>
                <a:ea typeface="全真顏體" pitchFamily="49" charset="-120"/>
              </a:rPr>
              <a:t>道</a:t>
            </a:r>
            <a:r>
              <a:rPr lang="en-US" altLang="zh-TW" sz="4000" dirty="0">
                <a:solidFill>
                  <a:srgbClr val="FF0000"/>
                </a:solidFill>
                <a:ea typeface="全真顏體" pitchFamily="49" charset="-120"/>
              </a:rPr>
              <a:t>6</a:t>
            </a:r>
            <a:endParaRPr lang="zh-TW" altLang="en-US" sz="40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求道的好處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一</a:t>
            </a:r>
            <a:r>
              <a:rPr lang="zh-TW" altLang="en-US" sz="4000" dirty="0" smtClean="0">
                <a:ea typeface="全真顏體" pitchFamily="49" charset="-120"/>
              </a:rPr>
              <a:t>、可以超生了死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二</a:t>
            </a:r>
            <a:r>
              <a:rPr lang="zh-TW" altLang="en-US" sz="4000" dirty="0">
                <a:ea typeface="全真顏體" pitchFamily="49" charset="-120"/>
              </a:rPr>
              <a:t>、可以改惡向</a:t>
            </a:r>
            <a:r>
              <a:rPr lang="zh-TW" altLang="en-US" sz="4000" dirty="0" smtClean="0">
                <a:ea typeface="全真顏體" pitchFamily="49" charset="-120"/>
              </a:rPr>
              <a:t>善</a:t>
            </a:r>
            <a:endParaRPr lang="en-US" altLang="zh-TW" sz="4000" dirty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三、可以消冤解孽 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四、可以改造</a:t>
            </a:r>
            <a:r>
              <a:rPr lang="zh-TW" altLang="en-US" sz="4000" dirty="0" smtClean="0">
                <a:ea typeface="全真顏體" pitchFamily="49" charset="-120"/>
              </a:rPr>
              <a:t>命運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結論：行盡世間天下路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，唯有修行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不誤人。</a:t>
            </a:r>
            <a:endParaRPr lang="zh-TW" altLang="en-US" sz="4000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87264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260</TotalTime>
  <Words>419</Words>
  <Application>Microsoft Office PowerPoint</Application>
  <PresentationFormat>如螢幕大小 (16:9)</PresentationFormat>
  <Paragraphs>34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科技</vt:lpstr>
      <vt:lpstr>為什麼要求道1</vt:lpstr>
      <vt:lpstr>為什麼要求道2</vt:lpstr>
      <vt:lpstr>為什麼要求道3</vt:lpstr>
      <vt:lpstr>為什麼要求道4</vt:lpstr>
      <vt:lpstr>為什麼要求道5</vt:lpstr>
      <vt:lpstr>為什麼要求道6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100</cp:revision>
  <dcterms:created xsi:type="dcterms:W3CDTF">2014-02-15T05:50:45Z</dcterms:created>
  <dcterms:modified xsi:type="dcterms:W3CDTF">2015-10-15T04:49:31Z</dcterms:modified>
</cp:coreProperties>
</file>