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0" r:id="rId2"/>
    <p:sldId id="335" r:id="rId3"/>
    <p:sldId id="334" r:id="rId4"/>
    <p:sldId id="341" r:id="rId5"/>
    <p:sldId id="339" r:id="rId6"/>
    <p:sldId id="342" r:id="rId7"/>
    <p:sldId id="337" r:id="rId8"/>
    <p:sldId id="338" r:id="rId9"/>
    <p:sldId id="336" r:id="rId10"/>
    <p:sldId id="343" r:id="rId11"/>
    <p:sldId id="332" r:id="rId12"/>
    <p:sldId id="33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2019/4/10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道是明師指點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活佛，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著點傳師的手，開起了自性中的生命之源、智慧之光。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所以，每個人都有明明上帝的佛光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，每個求道人都已經開啟通往天國的門戶，只是我們肉眼凡胎看不出來罷了；但是仙佛神聖，以及無形的一切，都一目了然，清楚明白。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8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十、求天道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很榮幸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在世得到明師一指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，乃榮幸中之榮幸。人身難得，真道難逢，中華難生，求道有四難，各位至今全得到。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所以各個氣天仙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，甚至地府幽冥鬼魂都羨慕你們。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13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十一、識天時快求道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，真宗普降，有者不識天時，固執不通，不求明師點化，而盲修瞎煉，真諦無以參，性命無以立。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，雖然多如恆沙之數，因不能明心見性故，亦只能享受天界、人間福德。或三界神祇而已。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80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十二、一點靈性要先救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，時時受災劫傷害，一點靈性必須先解救。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，關係數十年，死去埋葬，靈性何處去？必須研究清楚。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拜佛乃心理寄託，求佛乃心理安慰。善惡分明，心中已有得。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，如果心地不光明，全只背天行事，求佛又有何用？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自性佛都已失去，何必求佛。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46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不能解脫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媽祖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縱然是造橋舖路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，未受明師一指點，將來死了也只是到氣天，時間一到，仍然要再輪廻。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稽查古今仙佛聖賢，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無有不求明師而成之者也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欲求超生了死，修道會真者，豈有不盡心訪求明師點化，而行善立德者乎？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7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三、天道是至尊至貴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得道可不能輕易放棄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，受了他人譭謗，而產生退道的人，你們肉眼凡胎無法看到無形的東西。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，雖然是至尊至貴，如果沒有高超的智慧，識破奧妙之處，也無法了解寶貴在那裡，將來百年之後，靈性歸天，自己才有辦法領悟。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9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道可超脫生死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求道能使自己名字，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天榜掛號、地府抽丁，找到回理天之路。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玄關點開了，就是成仙做佛的標記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，只有這條路而已，所以叫做不二法門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即是天地的全部能量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，即是源頭。今天修道，要明白你的源頭在哪裡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2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求道能躲刼難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求道就是開光，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頭上有光，福慧無量，能躲劫避難。怎麼樣才可以躲過劫數呢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今天你有求道，玄關有一點亮亮的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，老師在天上一看，你要出車禍了，老師扇子一扇，車子就往後退了，就轉向了，你就躲過一劫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48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道能改變命運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求道了，你的命運就改變了，求道後，你們就不是人了，你們就是仙佛的候選人。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起妙智慧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，開發潛在能量，讓身心得以安頓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道讓人六神有主，能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專心、專注，開發本自具足無限的潛能，記憶力、理解力增加。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學習成效自然改善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，再加上真心修辦，行功立德，持之以恆，一定可以扭轉乾坤，改變命運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12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求道祖先能沾光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求道的當下，你的祖先在地府，就停止受刑，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可領一朵白蓮花，去地藏古佛那裡，聽經聞法，有時間，還要練習佛規禮節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道真理真天命真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天道乃是道真、理真、天命真。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各位欲脫離六道輪廻，第一必須要求道，第二要明理，要修道。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修道要守戒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、要行功，守戒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殺、盜、淫、妄、酒，行功包括內功和外德，內外齊全才有辦法達到功圓果滿。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九、佛緣厚才能求道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今天能求道，是累劫行大善，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跟佛有緣，祖上積德，才能得道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諸位在座賢士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，能輕易的受到引保的指引得到無上的大道，乃是你們佛緣深厚，各位的福氣，九玄七祖也可沾各位的光。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18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2480</TotalTime>
  <Words>1090</Words>
  <Application>Microsoft Office PowerPoint</Application>
  <PresentationFormat>如螢幕大小 (16:9)</PresentationFormat>
  <Paragraphs>72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為什麼要求道？ 悟見講</vt:lpstr>
      <vt:lpstr>為什麼要求道？ 悟見講</vt:lpstr>
      <vt:lpstr>為什麼要求道？ 悟見講</vt:lpstr>
      <vt:lpstr>為什麼要求道？ 悟見講</vt:lpstr>
      <vt:lpstr>為什麼要求道？ 悟見講</vt:lpstr>
      <vt:lpstr>為什麼要求道？ 悟見講</vt:lpstr>
      <vt:lpstr>為什麼要求道？ 悟見講</vt:lpstr>
      <vt:lpstr>為什麼要求道？ 悟見講</vt:lpstr>
      <vt:lpstr>為什麼要求道？ 悟見講</vt:lpstr>
      <vt:lpstr>為什麼要求道？ 悟見講</vt:lpstr>
      <vt:lpstr>為什麼要求道？ 悟見講</vt:lpstr>
      <vt:lpstr>為什麼要求道？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530</cp:revision>
  <dcterms:created xsi:type="dcterms:W3CDTF">2014-02-15T05:50:45Z</dcterms:created>
  <dcterms:modified xsi:type="dcterms:W3CDTF">2019-04-10T13:24:09Z</dcterms:modified>
  <cp:contentStatus/>
</cp:coreProperties>
</file>