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4"/>
  </p:notesMasterIdLst>
  <p:sldIdLst>
    <p:sldId id="380" r:id="rId2"/>
    <p:sldId id="377" r:id="rId3"/>
    <p:sldId id="386" r:id="rId4"/>
    <p:sldId id="373" r:id="rId5"/>
    <p:sldId id="385" r:id="rId6"/>
    <p:sldId id="384" r:id="rId7"/>
    <p:sldId id="383" r:id="rId8"/>
    <p:sldId id="381" r:id="rId9"/>
    <p:sldId id="372" r:id="rId10"/>
    <p:sldId id="371" r:id="rId11"/>
    <p:sldId id="382" r:id="rId12"/>
    <p:sldId id="378" r:id="rId13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182" autoAdjust="0"/>
    <p:restoredTop sz="92649" autoAdjust="0"/>
  </p:normalViewPr>
  <p:slideViewPr>
    <p:cSldViewPr>
      <p:cViewPr varScale="1">
        <p:scale>
          <a:sx n="52" d="100"/>
          <a:sy n="52" d="100"/>
        </p:scale>
        <p:origin x="760" y="60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2020/12/29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一、道是回理天之路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明師一指是道，指出一條回天的路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，求道就是求這條超脫生死的路；不知此路者，墜入輪迴受苦。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自古有生必有死，肉體活得再久，還是不免一死。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如秦始皇、漢武帝，雖求長生藥，還是要死；彭祖活八百多歲，最後還是死啊！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我們人生，要超脫生死輪迴，非求道不可。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024077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十、佛緣厚才能求道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今天能求道，是累劫行大善，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跟佛有緣，祖上積德，才能得道。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諸位在座賢士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，能輕易的受到引保的指引得到無上的大道，乃是你們佛緣深厚，各位的福氣，九玄七祖也可沾各位的光。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7775412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十一、不求道不知道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道在天是天理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，在地就是地理，在物就是物理，在人就是性理，性理就是道，那道在何處？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道在何處？這是千古不傳之密，未得明師指授，沒人會知道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，如子貢之賢，猶有「夫子之文章可得而聞也，夫子之言性與天道，不可得而聞也。」之嘆。即使，任你聰明過顏回，不遇明師莫強猜。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還是要拜明師，才知真道在何處？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0500808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十二、識天時快求道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濟公老師說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今天運三陽開泰，真宗普降，有者不識天時，固執不通，不求明師點化，而盲修瞎煉，真諦無以參，性命無以立。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如是在世福德，雖然多如恆沙之數，因不能明心見性故，亦只能享受天界、人間福德。或三界神祇而已。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媽祖説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世間水災劫煞之中，時時受災劫傷害，一點靈性必須先解救。生死事大，關係數十年，死去埋葬，靈性何處去？必須研究清楚。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744783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二、道很尊貴不輕傳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古人有所謂得道四難：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「人身難得，中華難生，明師難遇，真道難逢。」之語，可見得道是很難；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不然為何古之修行人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，要拋家捨業，深山古洞，苦修苦煉呢？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自古「法不傳六耳」，都是「暗傳」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；如五祖傳六祖，是三更受法，人盡不知，還用袈裟遮圍，不令人見呢！即使，現今傳道也是如此。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511358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三、成仙做佛要求道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古代的聖賢仙佛，如釋迦牟尼佛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，不戀王子之貴，甘心捨棄江山，苦修苦煉來度化眾生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觀世音菩薩，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也是不慕公主之榮，寧可受盡折磨而求道修行，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孔老夫子，拜老子為師求道，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為道周遊列國，並說：朝聞道夕死可矣。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黃帝軒轅氏，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拜廣成子為師求道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六祖惠能大師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，拜五祖弘忍大師求道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神光立雪斷臂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，拜達摩為師求道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8042225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850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四、道是來救劫救世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劫，來自「共業」；共業，來自人心。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當，人心正時，風調雨順，國泰民安；人心不正時，災劫便不斷了。現今社會，人心敗壞，道德淪喪，再加上六萬年來的大清算，所以天災人禍不斷發生。</a:t>
            </a:r>
            <a:endParaRPr lang="en-US" altLang="zh-TW" sz="38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要如何挽世界化災劫呢？</a:t>
            </a:r>
            <a:endParaRPr lang="en-US" altLang="zh-TW" sz="38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孟子說「天下溺，援之以道。」要想救劫救世，惟有道之力量，才能喚醒良心，一但人心光明了，天下便無紛爭，人心正了，災劫自然也就平息了。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6715967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10000"/>
          </a:bodyPr>
          <a:lstStyle/>
          <a:p>
            <a:pPr marL="36576" indent="0">
              <a:buNone/>
            </a:pPr>
            <a:r>
              <a:rPr lang="zh-TW" altLang="en-US" sz="32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五、道是成佛不二法</a:t>
            </a:r>
            <a:endParaRPr lang="en-US" altLang="zh-TW" sz="32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佛說：「摸著根者成佛祖，摸不著根者瞎修行。」</a:t>
            </a:r>
            <a:b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法分三乘，若不得上乘，終是瞎修行，不能成道！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如六祖未拜五祖前，便已悟道，還須拜五祖，為其授記傳道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；由此可見，一定要求道，經明師一指；凡是求道後，有有辦，一定成道，如今天的老前人白水聖帝、前人德慧菩薩、老點傳師義德大帝、、、等等都成仙佛了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746067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70000" lnSpcReduction="20000"/>
          </a:bodyPr>
          <a:lstStyle/>
          <a:p>
            <a:pPr marL="36576" indent="0">
              <a:buNone/>
            </a:pPr>
            <a:r>
              <a:rPr lang="zh-TW" altLang="en-US" sz="51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六、道可以改變命運</a:t>
            </a:r>
            <a:endParaRPr lang="en-US" altLang="zh-TW" sz="51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天榜掛號、地府抽丁，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求道了，你的命運就改變了，求道後，你們就不是人了，你們就是仙佛的候選人。</a:t>
            </a:r>
          </a:p>
          <a:p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每個人的命運都是前世的造作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，而命可以改變嗎？可以的，若我們求了道誠心修辦是可以改造命運的，</a:t>
            </a:r>
            <a:endParaRPr lang="en-US" altLang="zh-TW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51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像我們老前人白水聖帝就是最好的例子</a:t>
            </a:r>
            <a:r>
              <a:rPr lang="zh-TW" altLang="en-US" sz="5100" dirty="0">
                <a:latin typeface="標楷體" panose="03000509000000000000" pitchFamily="65" charset="-120"/>
                <a:ea typeface="標楷體" panose="03000509000000000000" pitchFamily="65" charset="-120"/>
              </a:rPr>
              <a:t>，他得了三期的肺癌，因發愿修辦，而活到九十五歲。</a:t>
            </a:r>
            <a:endParaRPr lang="en-US" altLang="zh-TW" sz="51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725236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 fontScale="92500" lnSpcReduction="2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七、道可以消冤解孽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我們求道的人，都能蒙受濟公老師的庇蔭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，暫時為我們擋住冤欠的追討；只要趕緊行功了愿，必定能夠將功抵罪、消冤解孽。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現在是三期末劫年，正值大清算時期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，所以冤欠討得特別急，若不趕快多行功立德的話，恐怕連老師都擋不住。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關聖帝君說：但能伏魔不伏冤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，也就是欠債要還債，仙佛都幫不上忙的，所以要趕緊求道，行功立德，才能消冤解孽。</a:t>
            </a:r>
            <a:endParaRPr lang="zh-TW" altLang="en-US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518818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八、求道能躲刼避難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求道就是開光，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頭上有光，福慧無量，能躲劫避難。怎麼樣才可以躲過劫數呢？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今天你有求道，玄關有一點亮亮的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，老師在天上一看，你要出車禍了，老師扇子一扇，車子就往後退了，就轉向了，你就躲過一劫。</a:t>
            </a: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21721921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88424" y="123478"/>
            <a:ext cx="648072" cy="4869718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為什麼要求道？ </a:t>
            </a:r>
            <a:r>
              <a:rPr lang="en-US" altLang="zh-TW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2020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版</a:t>
            </a: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 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EFCDE479-C3AE-2243-BC22-1CDD81792C0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179512" y="192173"/>
            <a:ext cx="8089274" cy="4797710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九、求道祖先能沾光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濟公老師説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求道的當下，你的祖先在地府，就停止受刑，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可領一朵白蓮花，去地藏古佛那裡，聽經聞法，有時間，還要練習佛規禮節。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18312320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3420</TotalTime>
  <Words>1353</Words>
  <Application>Microsoft Office PowerPoint</Application>
  <PresentationFormat>如螢幕大小 (16:9)</PresentationFormat>
  <Paragraphs>65</Paragraphs>
  <Slides>12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12</vt:i4>
      </vt:variant>
    </vt:vector>
  </HeadingPairs>
  <TitlesOfParts>
    <vt:vector size="18" baseType="lpstr">
      <vt:lpstr>標楷體</vt:lpstr>
      <vt:lpstr>Arial</vt:lpstr>
      <vt:lpstr>Calibri</vt:lpstr>
      <vt:lpstr>Franklin Gothic Book</vt:lpstr>
      <vt:lpstr>Wingdings 2</vt:lpstr>
      <vt:lpstr>科技</vt:lpstr>
      <vt:lpstr>為什麼要求道？ 2020版 </vt:lpstr>
      <vt:lpstr>為什麼要求道？ 2020版 </vt:lpstr>
      <vt:lpstr>為什麼要求道？ 2020版 </vt:lpstr>
      <vt:lpstr>為什麼要求道？ 2020版 </vt:lpstr>
      <vt:lpstr>為什麼要求道？ 2020版 </vt:lpstr>
      <vt:lpstr>為什麼要求道？ 2020版 </vt:lpstr>
      <vt:lpstr>為什麼要求道？ 2020版 </vt:lpstr>
      <vt:lpstr>為什麼要求道？ 2020版 </vt:lpstr>
      <vt:lpstr>為什麼要求道？ 2020版 </vt:lpstr>
      <vt:lpstr>為什麼要求道？ 2020版 </vt:lpstr>
      <vt:lpstr>為什麼要求道？ 2020版 </vt:lpstr>
      <vt:lpstr>為什麼要求道？ 2020版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751</cp:revision>
  <dcterms:created xsi:type="dcterms:W3CDTF">2014-02-15T05:50:45Z</dcterms:created>
  <dcterms:modified xsi:type="dcterms:W3CDTF">2020-12-29T02:56:32Z</dcterms:modified>
  <cp:contentStatus/>
</cp:coreProperties>
</file>