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7" r:id="rId2"/>
    <p:sldId id="310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  <p:sldId id="31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一、不求道不能超生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，未受明師一指點，將來死了也只是到氣天，時間一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到，仍然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要再輪廻。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所以，氣天大仙均在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和他有緣的人，請他們引進，要求得上天寶貴的大道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1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十、求佛不如求道好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舉頭三尺有神明，如果心地不光明，全只背天行事，求佛又有何用？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，何必求佛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2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十一、效法仙佛來修道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望諸位賢士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，在拜佛求佛之中，可以想到效法諸位仙佛的腳步，慈悲行事，貢獻自己，莫貪莫墜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往之仙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能名留千古，乃一點之善心，留在世間給世人朝拜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2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十二、求佛未必能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，拜佛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求佛都只是求福求壽、求發財、求平安。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讓你事事如意，有求必應的話，那還有因果輪廻之說呢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16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十三、求道能增長靈光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發出靈光，內德修得愈好的，靈光就愈大。人的功過，看靈光便知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要對道有信心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，低心下氣，刻苦耐勞渡化眾生，這將來都是你自己的功德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8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十四、修道要持齋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，不要再吃肉，與眾生結惡緣。修道不分老少。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拜媽祖請勿殺生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，請各位轉告大家，望各位勿再殺生，也是功德一件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、先天佛堂至尊貴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這裡雖是一個小小的佛堂，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不像北港大廟那麼恢宏，但是卻可以看到我媽祖來此顯化，可見誠心所感，仙佛必定降臨，仙佛不一定在大廟裡，也不會時時坐在那裡讓人朝拜。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因為三曹普渡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，諸天仙佛只要有天命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搭幫助道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仙與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一樣，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是一師之徒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，希望你們把握機會辦道。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91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二、得道玄祖同沾光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，能輕易的受到引保的指引得到無上的大道，乃是你們佛緣深厚，各位的福氣，九玄七祖也可沾各位的光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9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三、天道是至尊至貴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，受了他人譭謗，而產生退道的人，你們肉眼凡胎無法看到無形的東西。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，雖然是至尊至貴，如果沒有高超的智慧，識破奧妙之處，也無法了解寶貴在那裡，將來百年之後，靈性歸天，自己才有辦法領悟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0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四、求道很榮幸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，乃榮幸中之榮幸。人身難得，真道難逢，中華難生，求道有四難，各位至今全得到。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，甚至地府幽冥鬼魂都羨慕你們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70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五、媽祖也有求道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小神也是沒有得到明師一指， 蒙活佛老師慈悲，恩准小神得道，才得以跳出三界外，上昇無極理天，又蒙 老母娘 再封小小果位。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無功無德，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有機會來此可了一點心愿，與在座賢士共同勉勵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6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六、道真理真天命真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天道乃是道真、理真、天命真。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各位欲脫離六道輪廻，第一必須要求道，第二要明理，要修道。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、要行功，守戒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2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七、求道修道了業力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，人人受到七情六慾的污染，受到種種是非的污染，所以造下層層種種的罪惡，舊業未消甚至愈積愈深。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今生若不能將業消完，如何脫離六道輪廻？人人有因果循環，人人皆是帶著因果而來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78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八、榮華富貴如雲煙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榮華富貴，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過眼雲煙，轉瞬即過，妻恩子愛也是如此。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盡到做人的本分之外，要貢獻自己，立德、立言、立功方能脫離六道輪廻。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富貴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貧賤已是註定，但是富貴仍在輪廻受苦之中。所以，六道之中無論那一道都仍是苦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2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九、求道能了脫生死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，時時受災劫傷害，一點靈性必須先解救。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，關係數十年，死去埋葬，靈性何處去？必須研究清楚。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8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464</TotalTime>
  <Words>1123</Words>
  <Application>Microsoft Office PowerPoint</Application>
  <PresentationFormat>如螢幕大小 (16:9)</PresentationFormat>
  <Paragraphs>77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  <vt:lpstr>為什麼要求道⑴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2017-08-25T07:33:16Z</dcterms:modified>
  <cp:contentStatus/>
</cp:coreProperties>
</file>