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8" r:id="rId7"/>
    <p:sldId id="29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、追尋真理永行前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開知見明機先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追尋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真理永行前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路千折經百迴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屹立不搖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聖知效法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當仁不讓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道倡傳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鋒芒隱態謙和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德煬和君子謙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二、為人有幸能逢道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今日借筆來批言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淺短短告良賢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兄姊有幸佛門入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要珍惜善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有幸能逢道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乃是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宿世積善緣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沾了無限之祖光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逢良辰方能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4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三、修道之路絕無假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吾勸兄姊當知悟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道奉行作賢男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修道之路絕無假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真心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應之自通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以和活潑應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己嚴之莫等閒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謙字一生終受益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君子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戒慎勿行偏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894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四、明握真理解倒懸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端正自己之心念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握真理解倒懸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人生匆匆數載過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勿虛度可明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光拋人容易去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幼童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轉眼成老年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少壯之時不努力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老大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傷悲淚漣漣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37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五、創造無限慧命展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珍惜有用之身軀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創造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無限慧命展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俟機而進當下握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當機立斷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擇善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之兄姊皆良才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道場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棟樑實非凡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只盼兄姊從今後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奉真理代天宣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039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太子爺師兄訓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道在日常生活中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住坐臥有機禪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單純之心來處世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清靜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之念立地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能參得弦外音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與天通靈犀間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兩天時間為短暫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姊珍惜自明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自重與自愛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違佛規禮節全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17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為人有幸能逢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801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</TotalTime>
  <Words>188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Franklin Gothic Book</vt:lpstr>
      <vt:lpstr>微軟正黑體</vt:lpstr>
      <vt:lpstr>標楷體</vt:lpstr>
      <vt:lpstr>Arial</vt:lpstr>
      <vt:lpstr>Wingdings 2</vt:lpstr>
      <vt:lpstr>科技</vt:lpstr>
      <vt:lpstr>為人有幸能逢道 悟見講</vt:lpstr>
      <vt:lpstr>為人有幸能逢道 悟見講</vt:lpstr>
      <vt:lpstr>為人有幸能逢道 悟見講</vt:lpstr>
      <vt:lpstr>為人有幸能逢道 悟見講</vt:lpstr>
      <vt:lpstr>為人有幸能逢道 悟見講</vt:lpstr>
      <vt:lpstr>為人有幸能逢道 悟見講</vt:lpstr>
      <vt:lpstr>為人有幸能逢道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91</cp:revision>
  <dcterms:created xsi:type="dcterms:W3CDTF">2014-02-15T05:50:45Z</dcterms:created>
  <dcterms:modified xsi:type="dcterms:W3CDTF">2016-12-22T06:47:26Z</dcterms:modified>
</cp:coreProperties>
</file>