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1" r:id="rId3"/>
    <p:sldId id="300" r:id="rId4"/>
    <p:sldId id="297" r:id="rId5"/>
    <p:sldId id="298" r:id="rId6"/>
    <p:sldId id="299" r:id="rId7"/>
    <p:sldId id="304" r:id="rId8"/>
    <p:sldId id="307" r:id="rId9"/>
    <p:sldId id="30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2017/4/3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、求道開起妙智慧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開起妙智慧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，開發潛在能量，讓身心得以安頓。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求道讓人六神有主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，能專心、專注，開發本自具足無限的潛能，記憶力、理解力增加。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學習成效自然改善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，再加上真心修辦，行功立德，持之以恆，一定可以扭轉乾坤，改變命運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道家認為人的心、肺、肝、腎、脾、膽各有神靈主宰，稱為六神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以袈裟遮圍，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不令人見，為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說金剛經。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至「應無所住而生其心」，惠能言下大悟，一切萬法，不離自性。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啟祖言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期自性，本自清淨；何期自性，本不生滅；何期自性，本自具足；何期自性，本無動搖；何期自性，能生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萬法。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知悟本性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，謂惠能曰：「不識本心，學法無益；若識自本心，見自本性，即名丈夫、天人師、佛。」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832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二、求道能躲刼難</a:t>
            </a: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求道就是開光，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頭上有光，福慧無量，能躲劫避難。怎麼樣才可以躲過劫數呢？</a:t>
            </a: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劫數來時，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佛會救人，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魔會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來害人；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魔也會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發出念波，佛也會發出念波。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06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所以唯有，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修實煉的人，才可以躲劫避難，真修實煉的人，到時候會跟佛感應，自然往那裡跑就得救，</a:t>
            </a: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沒有修行的人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，心思很亂，就跟魔的念波走了，就往魔那裡去，就遭劫了。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539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三、求道打開回天門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求過道的人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，一代明師濟公活佛借著點傳師的手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起了自性中的生命之源、智慧之光。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所以，每個人都有明明上帝的佛光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，每個求道人都已經開啟通往天國的門戶，只是我們肉眼凡胎看不出來罷了；但是仙佛神聖，以及無形的一切，都一目了然，清楚明白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825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四、求道回天脫輪廻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求道能使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自己名字，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榜掛號、地府抽丁，找到回理天之路。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三寶即是天地的全部能量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，即是源頭。今天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修道，要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明白你的源頭在哪裡？無論你遇到任何的險阻，這股力量，都是領著你走向光明。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397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、明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指點才能成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稽查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古今仙佛聖賢，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無有不求明師而成之者也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欲求超生了死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，修道會真者，豈有不盡心訪求明師點化，而行善立德者乎？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007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六、明師一指超昇死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運三陽開泰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，真宗普降，有者不識天時，固執不通，不求明師點化，而盲修瞎煉，真諦無以參，性命無以立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在世福德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，雖然多如恆沙之數，因不能明心見性故，亦只能享受天界、人間福德。或三界神祇而已。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777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 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點道詞上的印證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道：今得此一著，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跳出苦海淵，飛身來上岸，即得登雲船，一指中央會，萬八得超然。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坤道：你今得一指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，飄飄在天堂，無有生和死，終日煉神光；林中授一點，知主保無恙。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236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363</TotalTime>
  <Words>791</Words>
  <Application>Microsoft Office PowerPoint</Application>
  <PresentationFormat>如螢幕大小 (16:9)</PresentationFormat>
  <Paragraphs>46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濟公談求道好處 悟見講</vt:lpstr>
      <vt:lpstr>濟公談求道好處 悟見講</vt:lpstr>
      <vt:lpstr>濟公談求道好處 悟見講</vt:lpstr>
      <vt:lpstr>濟公談求道好處 悟見講</vt:lpstr>
      <vt:lpstr>濟公談求道好處 悟見講</vt:lpstr>
      <vt:lpstr>濟公談求道好處 悟見講</vt:lpstr>
      <vt:lpstr>濟公談求道好處 悟見講</vt:lpstr>
      <vt:lpstr>濟公談求道好處 悟見講</vt:lpstr>
      <vt:lpstr>濟公談求道好處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141</cp:revision>
  <dcterms:created xsi:type="dcterms:W3CDTF">2014-02-15T05:50:45Z</dcterms:created>
  <dcterms:modified xsi:type="dcterms:W3CDTF">2017-04-03T12:54:42Z</dcterms:modified>
</cp:coreProperties>
</file>