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5" r:id="rId2"/>
    <p:sldId id="346" r:id="rId3"/>
    <p:sldId id="347" r:id="rId4"/>
    <p:sldId id="349" r:id="rId5"/>
    <p:sldId id="348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2021/12/15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2021/12/15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2021/12/15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94913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淺談為什麼求道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一、求道能超生了死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今天能夠求道是累劫行大善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，跟佛有緣、祖上積德才能得道。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玄關點開了，就是成仙做佛的標記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，只有這條路而已，所以叫做不二法門。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94913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淺談為什麼求道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二、求道能躲刼避難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今天你有求道，玄關有一點亮亮的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，老師在天上一看，你要出車禍了，老師扇子一扇，車子就往後退了，就轉向了，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你就躲過一劫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98291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94913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淺談為什麼求道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三、求道後仙佛護佑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有求道了，每個人都有五個護法神在身邊來保護你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，但相對的有好就有壞，你做好仙佛就保護你，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你做不好，護法神就將你記過。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73774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94913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淺談為什麼求道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四、求道能改變命運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天榜掛號、地府抽丁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，求道了，你的命運就改變了，求道後你們就不是人了，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你們就是仙佛的候選人。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75615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94913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淺談為什麼求道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五、求道祖先能沾光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求道的當下，你的祖先在地府就停止受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刑，可領一朵白蓮花，去地藏古佛那裡聽經聞法，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有時間還要練習佛規禮節。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539823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3072</TotalTime>
  <Words>307</Words>
  <Application>Microsoft Office PowerPoint</Application>
  <PresentationFormat>如螢幕大小 (16:9)</PresentationFormat>
  <Paragraphs>21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淺談為什麼求道 悟見講</vt:lpstr>
      <vt:lpstr>淺談為什麼求道 悟見講</vt:lpstr>
      <vt:lpstr>淺談為什麼求道 悟見講</vt:lpstr>
      <vt:lpstr>淺談為什麼求道 悟見講</vt:lpstr>
      <vt:lpstr>淺談為什麼求道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692</cp:revision>
  <dcterms:created xsi:type="dcterms:W3CDTF">2014-02-15T05:50:45Z</dcterms:created>
  <dcterms:modified xsi:type="dcterms:W3CDTF">2021-12-15T02:53:12Z</dcterms:modified>
  <cp:contentStatus/>
</cp:coreProperties>
</file>