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90" d="100"/>
          <a:sy n="90" d="100"/>
        </p:scale>
        <p:origin x="84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DE656B6-71E8-4A77-A2F4-9A6FDFC1B932}"/>
    <pc:docChg chg="custSel addSld modSld">
      <pc:chgData name="老兄 悟見" userId="d3c841b5715e98f1" providerId="LiveId" clId="{ADE656B6-71E8-4A77-A2F4-9A6FDFC1B932}" dt="2022-01-07T03:24:14.181" v="51" actId="207"/>
      <pc:docMkLst>
        <pc:docMk/>
      </pc:docMkLst>
      <pc:sldChg chg="modSp mod">
        <pc:chgData name="老兄 悟見" userId="d3c841b5715e98f1" providerId="LiveId" clId="{ADE656B6-71E8-4A77-A2F4-9A6FDFC1B932}" dt="2022-01-07T03:21:04.611" v="22" actId="207"/>
        <pc:sldMkLst>
          <pc:docMk/>
          <pc:sldMk cId="1030620117" sldId="353"/>
        </pc:sldMkLst>
        <pc:spChg chg="mod">
          <ac:chgData name="老兄 悟見" userId="d3c841b5715e98f1" providerId="LiveId" clId="{ADE656B6-71E8-4A77-A2F4-9A6FDFC1B932}" dt="2022-01-07T03:21:04.611" v="22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ADE656B6-71E8-4A77-A2F4-9A6FDFC1B932}" dt="2022-01-07T03:23:14.692" v="42" actId="207"/>
        <pc:sldMkLst>
          <pc:docMk/>
          <pc:sldMk cId="2649451631" sldId="354"/>
        </pc:sldMkLst>
        <pc:spChg chg="mod">
          <ac:chgData name="老兄 悟見" userId="d3c841b5715e98f1" providerId="LiveId" clId="{ADE656B6-71E8-4A77-A2F4-9A6FDFC1B932}" dt="2022-01-07T03:23:14.692" v="42" actId="207"/>
          <ac:spMkLst>
            <pc:docMk/>
            <pc:sldMk cId="2649451631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ADE656B6-71E8-4A77-A2F4-9A6FDFC1B932}" dt="2022-01-07T03:23:48.212" v="47" actId="207"/>
        <pc:sldMkLst>
          <pc:docMk/>
          <pc:sldMk cId="1631198208" sldId="355"/>
        </pc:sldMkLst>
        <pc:spChg chg="mod">
          <ac:chgData name="老兄 悟見" userId="d3c841b5715e98f1" providerId="LiveId" clId="{ADE656B6-71E8-4A77-A2F4-9A6FDFC1B932}" dt="2022-01-07T03:23:48.212" v="47" actId="207"/>
          <ac:spMkLst>
            <pc:docMk/>
            <pc:sldMk cId="1631198208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DE656B6-71E8-4A77-A2F4-9A6FDFC1B932}" dt="2022-01-07T03:24:14.181" v="51" actId="207"/>
        <pc:sldMkLst>
          <pc:docMk/>
          <pc:sldMk cId="3652327217" sldId="356"/>
        </pc:sldMkLst>
        <pc:spChg chg="mod">
          <ac:chgData name="老兄 悟見" userId="d3c841b5715e98f1" providerId="LiveId" clId="{ADE656B6-71E8-4A77-A2F4-9A6FDFC1B932}" dt="2022-01-07T03:24:14.181" v="51" actId="207"/>
          <ac:spMkLst>
            <pc:docMk/>
            <pc:sldMk cId="3652327217" sldId="356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0037766D-A5AF-4EB2-B3EA-4557F9141239}"/>
    <pc:docChg chg="custSel modSld">
      <pc:chgData name="老兄 悟見" userId="d3c841b5715e98f1" providerId="LiveId" clId="{0037766D-A5AF-4EB2-B3EA-4557F9141239}" dt="2022-01-26T07:29:05.131" v="1" actId="27636"/>
      <pc:docMkLst>
        <pc:docMk/>
      </pc:docMkLst>
      <pc:sldChg chg="modSp mod">
        <pc:chgData name="老兄 悟見" userId="d3c841b5715e98f1" providerId="LiveId" clId="{0037766D-A5AF-4EB2-B3EA-4557F9141239}" dt="2022-01-26T07:29:05.131" v="1" actId="27636"/>
        <pc:sldMkLst>
          <pc:docMk/>
          <pc:sldMk cId="3652327217" sldId="356"/>
        </pc:sldMkLst>
        <pc:spChg chg="mod">
          <ac:chgData name="老兄 悟見" userId="d3c841b5715e98f1" providerId="LiveId" clId="{0037766D-A5AF-4EB2-B3EA-4557F9141239}" dt="2022-01-26T07:29:05.131" v="1" actId="27636"/>
          <ac:spMkLst>
            <pc:docMk/>
            <pc:sldMk cId="3652327217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求道開心悲愿行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一、求道開心悲愿行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悲愿是最重要的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，以自己一切悲愿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救渡眾生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眾生你要給他分等級嗎（不要）為什麼不要？因為眾生本來就是平等的。今天為師隨緣說法，希望徒兒們受益不淺，最重要的是聽到真理，心一定要有所開啟。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好比心上有一把鎖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，用鑰匙把它打開，這就叫做開心，每一個人的心都有心結、執著、妄想種種，一定要把它去除。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求道開心悲愿行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25000" lnSpcReduction="20000"/>
          </a:bodyPr>
          <a:lstStyle/>
          <a:p>
            <a:pPr marL="36576" indent="0" algn="l">
              <a:buNone/>
            </a:pPr>
            <a:r>
              <a:rPr lang="zh-TW" altLang="en-US" sz="12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二、修行路一生一世</a:t>
            </a:r>
          </a:p>
          <a:p>
            <a:pPr algn="l"/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12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學習菩薩修行的路，不是兩三天、兩三年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，而是徒兒們一生一世的</a:t>
            </a:r>
            <a:r>
              <a:rPr lang="en-US" altLang="zh-TW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豐功偉業</a:t>
            </a:r>
            <a:r>
              <a:rPr lang="en-US" altLang="zh-TW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這些豐功偉業，要自己去做、自己去了。你們要記得聖人乃是用一生的</a:t>
            </a:r>
            <a:r>
              <a:rPr lang="en-US" altLang="zh-TW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犧牲奉獻</a:t>
            </a:r>
            <a:r>
              <a:rPr lang="en-US" altLang="zh-TW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換取他一生的修為。</a:t>
            </a:r>
          </a:p>
          <a:p>
            <a:pPr algn="l"/>
            <a:r>
              <a:rPr lang="zh-TW" altLang="en-US" sz="12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徒兒們，希望心中的疑惑能夠解開，好不好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？天地之間有一股清流，要靠你們把濁流給淨化。如果你們想盡大孝，一定要立宏愿，像觀音菩薩一樣，修道一定要時時刻刻，二六時中，不要輕易的說跌倒就跌倒，做得到嗎。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945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求道開心悲愿行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三、修道慧劍除障礙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慧劍障礙除，障礙是什麼？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障礙是自己的心，很多人心裡有障礙或心裡會生掙扎。大家要好好做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才能回天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大家都辛苦了，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要開一個班要天人共辦，是不是大家要配合？要多多的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有的人已經發了大悲愿要盡孝道，為師隨時歡迎你們。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119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求道開心悲愿行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四、盡大孝天上團圓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佛門大大開，有緣佛子快快來。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說到這裡，為師要辭母駕了，徒兒們自己要多珍重，雖然今天沒有做個別的成全，但是對著大家也說了很多的話，有時候因為各人的因緣不一樣，所以仙佛指點的方式也不一樣。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希望各人都有所得而有所體會。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修道難免有考驗，這是我們一定要立定自己的腳步，若真的要盡孝心，你們一定要好好的保持這顆孝心不變，持之以恆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盡大孝 還要在 天上團圓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那為師在天上等你們，好不好？徒兒保重，為師辭母駕走了。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3272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3088</TotalTime>
  <Words>511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求道開心悲愿行 悟見講</vt:lpstr>
      <vt:lpstr>求道開心悲愿行 悟見講</vt:lpstr>
      <vt:lpstr>求道開心悲愿行 悟見講</vt:lpstr>
      <vt:lpstr>求道開心悲愿行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2022-01-26T07:29:09Z</dcterms:modified>
  <cp:contentStatus/>
</cp:coreProperties>
</file>