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6" r:id="rId2"/>
    <p:sldId id="337" r:id="rId3"/>
    <p:sldId id="338" r:id="rId4"/>
    <p:sldId id="341" r:id="rId5"/>
    <p:sldId id="340" r:id="rId6"/>
    <p:sldId id="33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6" d="100"/>
          <a:sy n="86" d="100"/>
        </p:scale>
        <p:origin x="76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28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求道這生沒白來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一、靈性得救要求道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為師拿什麼給我的愛徒呢？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就憑著這一指點，點開你的生死竅門。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道就像一把鑰匙，可以解開生死之間的迷惑，得了這把至寶的鑰匙，就要好好的應用它。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52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求道這生沒白來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至高無上的大道，擺在你的眼前，告訴你，可以一世修一世成，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就是在現在，大開普渡的時候，快點去行功、去渡人。此時用力修，能讓我們一世修一世成，為何不呢？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648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求道這生沒白來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三、不修辦會後悔的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千秋萬世的後悔，都沒有辦法彌補的，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人生在世，本來就無所求，一切有如夢幻泡影，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強求這短暫的享受，而捨掉這長遠的修辦道路程、超生了死的大事，真是天下第一大蠢人。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598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1" y="133936"/>
            <a:ext cx="576065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求道這生沒白來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四、孔子求道的故事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孔子適周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，將問禮於老子。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老子曰：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子所言者，其人與骨皆已朽矣，獨其言在耳。且君子得其時則駕，不得其時則蓬累而行。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吾聞之，良賈深藏若虛，君子盛德，容貌若愚。去子之驕氣與多欲，態色與淫志，是皆無益於子之身。吾所以告子，若是而已。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孔子於是求了道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，得道後讚嘆曰「朝聞道夕死可矣！」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63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求道這生沒白來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五、原佛子速求真傳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至今時搯指算六萬餘載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每想兒在世苦母心難安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今時下運已至為母降道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差彌勒與弓長普渡收圓　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前後的真情語一一說盡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望我的原佛子速求真傳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登上了金線路隨母天返 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不惺悟 墜苦海永難身翻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571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求道這生沒白來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352927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六、不求明師身難翻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天道闡發聖脈傳 　 勒令弓長辦收圓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若還不求明師渡 　 歷劫千生身難翻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此一會開普渡亙古無有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萬古的真奇緣巧遇此春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上渡仙下渡鬼中渡善信 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收千門並萬教同歸正根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377025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2928</TotalTime>
  <Words>566</Words>
  <Application>Microsoft Office PowerPoint</Application>
  <PresentationFormat>如螢幕大小 (16:9)</PresentationFormat>
  <Paragraphs>33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求道這生沒白來 悟見講</vt:lpstr>
      <vt:lpstr>求道這生沒白來 悟見講</vt:lpstr>
      <vt:lpstr>求道這生沒白來 悟見講</vt:lpstr>
      <vt:lpstr>求道這生沒白來 悟見講</vt:lpstr>
      <vt:lpstr>求道這生沒白來 悟見講</vt:lpstr>
      <vt:lpstr>求道這生沒白來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660</cp:revision>
  <dcterms:created xsi:type="dcterms:W3CDTF">2014-02-15T05:50:45Z</dcterms:created>
  <dcterms:modified xsi:type="dcterms:W3CDTF">2021-04-03T03:06:01Z</dcterms:modified>
  <cp:contentStatus/>
</cp:coreProperties>
</file>