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3"/>
  </p:notesMasterIdLst>
  <p:sldIdLst>
    <p:sldId id="296" r:id="rId2"/>
    <p:sldId id="297" r:id="rId3"/>
    <p:sldId id="306" r:id="rId4"/>
    <p:sldId id="305" r:id="rId5"/>
    <p:sldId id="304" r:id="rId6"/>
    <p:sldId id="303" r:id="rId7"/>
    <p:sldId id="302" r:id="rId8"/>
    <p:sldId id="301" r:id="rId9"/>
    <p:sldId id="300" r:id="rId10"/>
    <p:sldId id="299" r:id="rId11"/>
    <p:sldId id="298" r:id="rId12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2649" autoAdjust="0"/>
  </p:normalViewPr>
  <p:slideViewPr>
    <p:cSldViewPr>
      <p:cViewPr varScale="1">
        <p:scale>
          <a:sx n="61" d="100"/>
          <a:sy n="61" d="100"/>
        </p:scale>
        <p:origin x="744" y="6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2018/1/23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2018/1/23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2018/1/23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2018/1/23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2018/1/23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2018/1/23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2018/1/23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2018/1/23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2018/1/23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求道解脫不二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法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、正法眼藏喻求道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釋迦牟尼佛説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吾有正法眼藏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，涅槃妙心，實相非相，不立文字，教外別傳，付囑摩訶迦葉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求道解脫不二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法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十、求道才能回理天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點道詞説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二目要迴光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                   一點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真太陽，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眼前觀即是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                      燈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下看輝煌，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這是真明路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                         了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劫還故鄉。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你今得一指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                         飄飄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在天堂，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無有生和死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                       終日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煉神光；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林中授一點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                           知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主保無恙。</a:t>
            </a:r>
          </a:p>
          <a:p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74457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求道解脫不二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法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十一、求道是微妙法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開經偈上説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無上甚深微妙法，百千萬劫難遭遇，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我今見聞得受持，願解如來真實意。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48064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求道解脫不二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法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二、明師一指是正法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點道申請詞上説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末後一著昔未言，明人在此訴一番，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愚夫識得返鄉道，生來死去見當前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34030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求道解脫不二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法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三、此時是彌勒應運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點道申請詞上説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又申請三期應運彌勒古佛，三千弟子，諸般星宿，到此運際，同助三佛，普收蘊數，末後大事明白，通報母情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86474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求道解脫不二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法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四、天時已到普渡年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點道詞説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大千收束二八年 至今已整二九盤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三六盤式已填起 祇剩蘊子和靈殘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清虛大化，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開會此年，蒼生白首，共沾恩典，一切諸神，護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庇靈壇。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03381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求道解脫不二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法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、求道解脫不二法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點道詞説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此時正在重陽天 大千蘊等俱朝前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各個皆得還鄉道 保你無恙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萬八年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余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今領受恩師命 傳你本來玄妙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關</a:t>
            </a:r>
            <a:endParaRPr lang="zh-TW" altLang="en-US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72228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求道解脫不二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法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六、願不了難把鄉還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點道詞説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你若願不能了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，難把鄉還，現今災煞，俱遭身邊，一切兵荒，老幼同沾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反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心謗道，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詈師罵天，洪誓大願，永不能完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16499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求道解脫不二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法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七、求道打開天堂門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點道詞説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當前即是真陽關，真水真火已俱全，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余今指你一條路，燈光照耀在眼前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；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目瞳神來發現，洒洒沱沱大路坦，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西方雖遠頃刻到，混含長生不老天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1584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求道解脫不二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法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八、明師一指得解脫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點道詞説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今得此一著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            跳出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苦海淵，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飛身來上岸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                    即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得登雲船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指中央會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                 萬八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得超然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77670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求道解脫不二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法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九、點開玄關超生死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點道詞説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今時已至末劫年，實告一切眾蘊殘，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你若失了此機會，萬八年載難身翻；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余今領受法敕旨，慈悲傳你真玄關。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你若不照願行，必遭天遣，無有別囑，誠聽點玄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；</a:t>
            </a:r>
            <a:endParaRPr lang="zh-TW" altLang="en-US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014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529</TotalTime>
  <Words>433</Words>
  <Application>Microsoft Office PowerPoint</Application>
  <PresentationFormat>如螢幕大小 (16:9)</PresentationFormat>
  <Paragraphs>51</Paragraphs>
  <Slides>11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11</vt:i4>
      </vt:variant>
    </vt:vector>
  </HeadingPairs>
  <TitlesOfParts>
    <vt:vector size="19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求道解脫不二法 悟見講</vt:lpstr>
      <vt:lpstr>求道解脫不二法 悟見講</vt:lpstr>
      <vt:lpstr>求道解脫不二法 悟見講</vt:lpstr>
      <vt:lpstr>求道解脫不二法 悟見講</vt:lpstr>
      <vt:lpstr>求道解脫不二法 悟見講</vt:lpstr>
      <vt:lpstr>求道解脫不二法 悟見講</vt:lpstr>
      <vt:lpstr>求道解脫不二法 悟見講</vt:lpstr>
      <vt:lpstr>求道解脫不二法 悟見講</vt:lpstr>
      <vt:lpstr>求道解脫不二法 悟見講</vt:lpstr>
      <vt:lpstr>求道解脫不二法 悟見講</vt:lpstr>
      <vt:lpstr>求道解脫不二法 悟見講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天道資料庫</cp:lastModifiedBy>
  <cp:revision>241</cp:revision>
  <dcterms:created xsi:type="dcterms:W3CDTF">2014-02-15T05:50:45Z</dcterms:created>
  <dcterms:modified xsi:type="dcterms:W3CDTF">2018-01-23T07:02:29Z</dcterms:modified>
  <cp:contentStatus/>
</cp:coreProperties>
</file>