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96" r:id="rId2"/>
    <p:sldId id="297" r:id="rId3"/>
    <p:sldId id="302" r:id="rId4"/>
    <p:sldId id="303" r:id="rId5"/>
    <p:sldId id="301" r:id="rId6"/>
    <p:sldId id="300" r:id="rId7"/>
    <p:sldId id="299" r:id="rId8"/>
    <p:sldId id="298" r:id="rId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0" d="100"/>
          <a:sy n="60" d="100"/>
        </p:scale>
        <p:origin x="758" y="49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2018/3/6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2018/3/6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2018/3/6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道真的無限好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、求道能安頓身心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開啟妙智慧，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開發潛在能量，讓身心得以安頓。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求道讓人六神有主，能專心、專注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開發本自具足無限的潛能，記憶力、理解力增加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道真的無限好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二、求道能改變命運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學習成效自然改善，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再加上真心修辦，行功立德，持之以恆，一定可以扭轉乾坤，改變命運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4574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道真的無限好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三、求道能躲刼避難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求道就是開光，頭上有光，福慧無量，能躲劫避難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。怎麼樣才可以躲過劫數呢？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劫數來時，佛會救人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，魔也會來害人；魔會發出念波，佛也會發出念波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9985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道真的無限好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三、求道能躲刼避難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唯有真修實煉的人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才可以躲劫避難，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真修實煉的人，到時候會跟佛感應，自然往那裡跑就得救，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沒有修行的人，心思很亂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，就跟魔的念波走了，就往魔那裡去，就遭劫了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6478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道真的無限好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四、求道開智慧之光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求過道的人，一代明師濟公活佛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，借著點傳師的手，開起了自性中的生命之源、智慧之光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52188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道真的無限好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五、求道打開回天門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個人都有明明上帝的佛光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，每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個求道人，都已經開啟通往天國的門戶，只是我們肉眼凡胎，看不出來罷了；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但是仙佛神聖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，以及無形的一切，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都一目了然，清楚明白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19756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道真的無限好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六、求道找到回天路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求道能使自己，名字天榜掛號、地府抽丁，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找到回理天之路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4811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道真的無限好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七、求道能走成佛路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三寶即是天地的全部能量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，即是源頭。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今天修道要明白你的源頭在哪裡？無論你遇到任何的險阻，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這股力量都是領著你走向光明。</a:t>
            </a:r>
          </a:p>
        </p:txBody>
      </p:sp>
    </p:spTree>
    <p:extLst>
      <p:ext uri="{BB962C8B-B14F-4D97-AF65-F5344CB8AC3E}">
        <p14:creationId xmlns:p14="http://schemas.microsoft.com/office/powerpoint/2010/main" val="174438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543</TotalTime>
  <Words>456</Words>
  <Application>Microsoft Office PowerPoint</Application>
  <PresentationFormat>如螢幕大小 (16:9)</PresentationFormat>
  <Paragraphs>37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6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求道真的無限好 悟見講</vt:lpstr>
      <vt:lpstr>求道真的無限好 悟見講</vt:lpstr>
      <vt:lpstr>求道真的無限好 悟見講</vt:lpstr>
      <vt:lpstr>求道真的無限好 悟見講</vt:lpstr>
      <vt:lpstr>求道真的無限好 悟見講</vt:lpstr>
      <vt:lpstr>求道真的無限好 悟見講</vt:lpstr>
      <vt:lpstr>求道真的無限好 悟見講</vt:lpstr>
      <vt:lpstr>求道真的無限好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270</cp:revision>
  <dcterms:created xsi:type="dcterms:W3CDTF">2014-02-15T05:50:45Z</dcterms:created>
  <dcterms:modified xsi:type="dcterms:W3CDTF">2018-03-06T00:21:08Z</dcterms:modified>
  <cp:contentStatus/>
</cp:coreProperties>
</file>