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307" r:id="rId3"/>
    <p:sldId id="306" r:id="rId4"/>
    <p:sldId id="312" r:id="rId5"/>
    <p:sldId id="305" r:id="rId6"/>
    <p:sldId id="304" r:id="rId7"/>
    <p:sldId id="303" r:id="rId8"/>
    <p:sldId id="300" r:id="rId9"/>
    <p:sldId id="297" r:id="rId10"/>
    <p:sldId id="309" r:id="rId11"/>
    <p:sldId id="308" r:id="rId12"/>
    <p:sldId id="299" r:id="rId13"/>
    <p:sldId id="298" r:id="rId14"/>
    <p:sldId id="310" r:id="rId15"/>
    <p:sldId id="311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4" autoAdjust="0"/>
    <p:restoredTop sz="92649" autoAdjust="0"/>
  </p:normalViewPr>
  <p:slideViewPr>
    <p:cSldViewPr>
      <p:cViewPr varScale="1">
        <p:scale>
          <a:sx n="92" d="100"/>
          <a:sy n="92" d="100"/>
        </p:scale>
        <p:origin x="756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2016/4/29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2016/4/29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96544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求道的殊勝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一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求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道的意義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求道就是明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師一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指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，得天道三寶。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當代明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師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就是濟公活佛、月慧菩薩。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天道三寶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第一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寶：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玄關竅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第二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寶：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口訣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：五字真經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第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三寶：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合仝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</a:br>
            <a:endParaRPr lang="zh-TW" altLang="en-US" sz="3600" dirty="0">
              <a:solidFill>
                <a:srgbClr val="FFC000"/>
              </a:solidFill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96544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求道的殊勝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九、求道能建大功德</a:t>
            </a:r>
            <a:endParaRPr lang="en-US" altLang="zh-TW" sz="3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還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聖不凡俗：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泰國道親仙雲 ，原來是尼姑，求道後住佛堂，繼續修辦，比當尼姑功德還大。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佛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說分別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布施經：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 施</a:t>
            </a:r>
            <a:r>
              <a:rPr lang="zh-TW" altLang="en-US" sz="3200" dirty="0">
                <a:ea typeface="全真細隸書" panose="02010609000101010101" pitchFamily="49" charset="-120"/>
              </a:rPr>
              <a:t>病苦人，獲二倍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福、、、施</a:t>
            </a:r>
            <a:r>
              <a:rPr lang="zh-TW" altLang="en-US" sz="3200" dirty="0">
                <a:ea typeface="全真細隸書" panose="02010609000101010101" pitchFamily="49" charset="-120"/>
              </a:rPr>
              <a:t>持戒人，獲千倍福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；</a:t>
            </a:r>
            <a:r>
              <a:rPr lang="zh-TW" altLang="en-US" sz="3200" dirty="0">
                <a:ea typeface="全真細隸書" panose="02010609000101010101" pitchFamily="49" charset="-120"/>
              </a:rPr>
              <a:t> 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施</a:t>
            </a:r>
            <a:r>
              <a:rPr lang="zh-TW" altLang="en-US" sz="3200" dirty="0">
                <a:ea typeface="全真細隸書" panose="02010609000101010101" pitchFamily="49" charset="-120"/>
              </a:rPr>
              <a:t>離染人，獲百千倍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福、、、施</a:t>
            </a:r>
            <a:r>
              <a:rPr lang="zh-TW" altLang="en-US" sz="3200" dirty="0">
                <a:ea typeface="全真細隸書" panose="02010609000101010101" pitchFamily="49" charset="-120"/>
              </a:rPr>
              <a:t>阿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羅漢，</a:t>
            </a:r>
            <a:r>
              <a:rPr lang="zh-TW" altLang="en-US" sz="3200" dirty="0">
                <a:ea typeface="全真細隸書" panose="02010609000101010101" pitchFamily="49" charset="-120"/>
              </a:rPr>
              <a:t>獲無量福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，施</a:t>
            </a:r>
            <a:r>
              <a:rPr lang="zh-TW" altLang="en-US" sz="3200" dirty="0">
                <a:ea typeface="全真細隸書" panose="02010609000101010101" pitchFamily="49" charset="-120"/>
              </a:rPr>
              <a:t>諸緣覺，獲無量福，何況如來．應供．正等正覺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；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在辦老</a:t>
            </a:r>
            <a:r>
              <a:rPr lang="zh-TW" altLang="en-US" sz="3200">
                <a:solidFill>
                  <a:srgbClr val="FFFF00"/>
                </a:solidFill>
                <a:ea typeface="全真細隸書" panose="02010609000101010101" pitchFamily="49" charset="-120"/>
              </a:rPr>
              <a:t>母</a:t>
            </a:r>
            <a:r>
              <a:rPr lang="zh-TW" altLang="en-US" sz="3200" smtClean="0">
                <a:solidFill>
                  <a:srgbClr val="FFFF00"/>
                </a:solidFill>
                <a:ea typeface="全真細隸書" panose="02010609000101010101" pitchFamily="49" charset="-120"/>
              </a:rPr>
              <a:t>的道，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功德</a:t>
            </a: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最大</a:t>
            </a: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，老母是萬佛之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母</a:t>
            </a: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。</a:t>
            </a:r>
            <a:endParaRPr lang="zh-TW" altLang="en-US" sz="3200" dirty="0">
              <a:solidFill>
                <a:srgbClr val="FFFF00"/>
              </a:solidFill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2483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96544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求道的殊勝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十、修辦道無量福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金剛經：須菩提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 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！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於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意云何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？</a:t>
            </a:r>
            <a:r>
              <a:rPr lang="zh-TW" altLang="en-US" sz="3600" dirty="0">
                <a:ea typeface="全真細隸書" panose="02010609000101010101" pitchFamily="49" charset="-120"/>
              </a:rPr>
              <a:t>若人滿三千大千世界七寶以用布施，是人所得福德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，寧</a:t>
            </a:r>
            <a:r>
              <a:rPr lang="zh-TW" altLang="en-US" sz="3600" dirty="0">
                <a:ea typeface="全真細隸書" panose="02010609000101010101" pitchFamily="49" charset="-120"/>
              </a:rPr>
              <a:t>為多不？須菩提言：甚多，世尊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！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何以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故？是福德即非福德性，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是故如來</a:t>
            </a:r>
            <a:r>
              <a:rPr lang="zh-TW" altLang="en-US" sz="3600" dirty="0">
                <a:ea typeface="全真細隸書" panose="02010609000101010101" pitchFamily="49" charset="-120"/>
              </a:rPr>
              <a:t>說，福德多。若復有人，於此經中受持，乃至四句偈等，為他人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說，</a:t>
            </a:r>
            <a:r>
              <a:rPr lang="zh-TW" altLang="en-US" sz="3600" dirty="0">
                <a:ea typeface="全真細隸書" panose="02010609000101010101" pitchFamily="49" charset="-120"/>
              </a:rPr>
              <a:t>其福勝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彼。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553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96544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求道的殊勝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須菩提！</a:t>
            </a:r>
            <a:r>
              <a:rPr lang="zh-TW" altLang="en-US" sz="3200" dirty="0">
                <a:ea typeface="全真細隸書" panose="02010609000101010101" pitchFamily="49" charset="-120"/>
              </a:rPr>
              <a:t>我今實言告汝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：若</a:t>
            </a:r>
            <a:r>
              <a:rPr lang="zh-TW" altLang="en-US" sz="3200" dirty="0">
                <a:ea typeface="全真細隸書" panose="02010609000101010101" pitchFamily="49" charset="-120"/>
              </a:rPr>
              <a:t>有善男子、善女人，以七寶滿爾所恒河沙數三千大千世界，以用布施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，得</a:t>
            </a:r>
            <a:r>
              <a:rPr lang="zh-TW" altLang="en-US" sz="3200" dirty="0">
                <a:ea typeface="全真細隸書" panose="02010609000101010101" pitchFamily="49" charset="-120"/>
              </a:rPr>
              <a:t>福多不？須菩提言：甚多，世尊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！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佛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告須菩提：</a:t>
            </a:r>
            <a:r>
              <a:rPr lang="zh-TW" altLang="en-US" sz="3200" dirty="0">
                <a:ea typeface="全真細隸書" panose="02010609000101010101" pitchFamily="49" charset="-120"/>
              </a:rPr>
              <a:t>若善男子、善女人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，於此</a:t>
            </a:r>
            <a:r>
              <a:rPr lang="zh-TW" altLang="en-US" sz="3200" dirty="0">
                <a:ea typeface="全真細隸書" panose="02010609000101010101" pitchFamily="49" charset="-120"/>
              </a:rPr>
              <a:t>經中，乃至受持四句偈等，為他人說，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而此福德勝前福德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。</a:t>
            </a:r>
            <a:endParaRPr lang="en-US" altLang="zh-TW" sz="32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佛說：</a:t>
            </a:r>
            <a:r>
              <a:rPr lang="zh-TW" altLang="en-US" dirty="0" smtClean="0">
                <a:ea typeface="全真細隸書" panose="02010609000101010101" pitchFamily="49" charset="-120"/>
              </a:rPr>
              <a:t>聞</a:t>
            </a:r>
            <a:r>
              <a:rPr lang="zh-TW" altLang="en-US" dirty="0">
                <a:ea typeface="全真細隸書" panose="02010609000101010101" pitchFamily="49" charset="-120"/>
              </a:rPr>
              <a:t>是章句，乃至一念生淨信者；須菩提！如來悉</a:t>
            </a:r>
            <a:r>
              <a:rPr lang="zh-TW" altLang="en-US" dirty="0" smtClean="0">
                <a:ea typeface="全真細隸書" panose="02010609000101010101" pitchFamily="49" charset="-120"/>
              </a:rPr>
              <a:t>知悉</a:t>
            </a:r>
            <a:r>
              <a:rPr lang="zh-TW" altLang="en-US" dirty="0">
                <a:ea typeface="全真細隸書" panose="02010609000101010101" pitchFamily="49" charset="-120"/>
              </a:rPr>
              <a:t>見，是諸眾生，得如是無量福德。</a:t>
            </a:r>
            <a:endParaRPr lang="zh-TW" altLang="en-US" dirty="0">
              <a:solidFill>
                <a:srgbClr val="FFC000"/>
              </a:solidFill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35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96544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求道的殊勝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佛陀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說：若復有人，於後末世</a:t>
            </a:r>
            <a:r>
              <a:rPr lang="zh-TW" altLang="en-US" sz="3600" dirty="0">
                <a:ea typeface="全真細隸書" panose="02010609000101010101" pitchFamily="49" charset="-120"/>
              </a:rPr>
              <a:t>，能受持讀誦此經，所得功德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，於</a:t>
            </a:r>
            <a:r>
              <a:rPr lang="zh-TW" altLang="en-US" sz="3600" dirty="0">
                <a:ea typeface="全真細隸書" panose="02010609000101010101" pitchFamily="49" charset="-120"/>
              </a:rPr>
              <a:t>我所供養諸佛功德，百分不及一，千萬億分，乃至算數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、譬喻</a:t>
            </a:r>
            <a:r>
              <a:rPr lang="zh-TW" altLang="en-US" sz="3600" dirty="0">
                <a:ea typeface="全真細隸書" panose="02010609000101010101" pitchFamily="49" charset="-120"/>
              </a:rPr>
              <a:t>所不能及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若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人以此般若波羅蜜經，</a:t>
            </a:r>
            <a:r>
              <a:rPr lang="zh-TW" altLang="en-US" sz="3600" dirty="0">
                <a:ea typeface="全真細隸書" panose="02010609000101010101" pitchFamily="49" charset="-120"/>
              </a:rPr>
              <a:t>乃至四句偈等，受持、為他人說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，於</a:t>
            </a:r>
            <a:r>
              <a:rPr lang="zh-TW" altLang="en-US" sz="3600" dirty="0">
                <a:ea typeface="全真細隸書" panose="02010609000101010101" pitchFamily="49" charset="-120"/>
              </a:rPr>
              <a:t>前福德百分不及一，百千萬億分，乃至算數譬喻所不能及。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2049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96544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求道的殊勝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8651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96544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求道的殊勝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1903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96544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求道的殊勝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二、道是性理真傳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道統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真傳：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道統</a:t>
            </a:r>
            <a:r>
              <a:rPr lang="zh-TW" altLang="en-US" sz="3600" dirty="0">
                <a:ea typeface="全真細隸書" panose="02010609000101010101" pitchFamily="49" charset="-120"/>
              </a:rPr>
              <a:t>真傳，就是歷代的祖師，奉承天命，來傳上天之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道。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心法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真傳：</a:t>
            </a:r>
            <a:r>
              <a:rPr lang="zh-TW" altLang="en-US" sz="3600" dirty="0">
                <a:ea typeface="全真細隸書" panose="02010609000101010101" pitchFamily="49" charset="-120"/>
              </a:rPr>
              <a:t>就是</a:t>
            </a:r>
            <a:r>
              <a:rPr lang="zh-TW" altLang="en-US" sz="3600" dirty="0">
                <a:latin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直指人心，見性成佛。</a:t>
            </a:r>
            <a:r>
              <a:rPr lang="zh-TW" altLang="en-US" sz="3600" dirty="0">
                <a:latin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之道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天命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真傳：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天命</a:t>
            </a:r>
            <a:r>
              <a:rPr lang="zh-TW" altLang="en-US" sz="3600" dirty="0">
                <a:ea typeface="全真細隸書" panose="02010609000101010101" pitchFamily="49" charset="-120"/>
              </a:rPr>
              <a:t>真傳，就是真正領受上天老母之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命，為一代明師。</a:t>
            </a:r>
            <a:endParaRPr lang="zh-TW" altLang="en-US" sz="3600" dirty="0">
              <a:solidFill>
                <a:srgbClr val="FFC000"/>
              </a:solidFill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012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96544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求道的殊勝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三、求道不容易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濟公老師：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求道要三世有修，參與法會要修五世，清口要修十世。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金剛經須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菩提白佛言</a:t>
            </a:r>
            <a:r>
              <a:rPr lang="zh-TW" altLang="en-US" sz="3200" dirty="0">
                <a:ea typeface="全真細隸書" panose="02010609000101010101" pitchFamily="49" charset="-120"/>
              </a:rPr>
              <a:t>：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細隸書" panose="02010609000101010101" pitchFamily="49" charset="-120"/>
              </a:rPr>
              <a:t>世尊！頗有眾生，得聞如是言說章句，生實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信不？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細隸書" panose="02010609000101010101" pitchFamily="49" charset="-120"/>
              </a:rPr>
              <a:t>佛告須菩提：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細隸書" panose="02010609000101010101" pitchFamily="49" charset="-120"/>
              </a:rPr>
              <a:t>莫作是說！如來滅後，後五百歲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，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有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持戒修福者，於此章句，能生信心，以此為實。</a:t>
            </a:r>
            <a:r>
              <a:rPr lang="zh-TW" altLang="en-US" sz="3200" dirty="0">
                <a:ea typeface="全真細隸書" panose="02010609000101010101" pitchFamily="49" charset="-120"/>
              </a:rPr>
              <a:t>當知是人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，不</a:t>
            </a:r>
            <a:r>
              <a:rPr lang="zh-TW" altLang="en-US" sz="3200" dirty="0">
                <a:ea typeface="全真細隸書" panose="02010609000101010101" pitchFamily="49" charset="-120"/>
              </a:rPr>
              <a:t>於一佛、二佛、三四五佛，而種善根，已於無量千萬佛，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所種</a:t>
            </a:r>
            <a:r>
              <a:rPr lang="zh-TW" altLang="en-US" sz="3200" dirty="0">
                <a:ea typeface="全真細隸書" panose="02010609000101010101" pitchFamily="49" charset="-120"/>
              </a:rPr>
              <a:t>諸善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根。</a:t>
            </a:r>
            <a:r>
              <a:rPr lang="zh-TW" altLang="en-US" sz="3200" dirty="0" smtClean="0">
                <a:latin typeface="+mj-ea"/>
                <a:ea typeface="+mj-ea"/>
              </a:rPr>
              <a:t>」</a:t>
            </a:r>
            <a:endParaRPr lang="zh-TW" altLang="en-US" sz="32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61649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96544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求道的殊勝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爾時，須菩提</a:t>
            </a:r>
            <a:r>
              <a:rPr lang="zh-TW" altLang="en-US" sz="3600" dirty="0">
                <a:ea typeface="全真細隸書" panose="02010609000101010101" pitchFamily="49" charset="-120"/>
              </a:rPr>
              <a:t>，聞說是經，深解義趣，涕淚悲泣，而白佛言：</a:t>
            </a:r>
            <a:r>
              <a:rPr lang="zh-TW" altLang="en-US" sz="3600" dirty="0" smtClean="0">
                <a:latin typeface="+mj-ea"/>
                <a:ea typeface="+mj-ea"/>
              </a:rPr>
              <a:t>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希有</a:t>
            </a:r>
            <a:r>
              <a:rPr lang="zh-TW" altLang="en-US" sz="3600" dirty="0">
                <a:ea typeface="全真細隸書" panose="02010609000101010101" pitchFamily="49" charset="-120"/>
              </a:rPr>
              <a:t>！世尊。佛說如是甚深經典，我從昔來，所得慧眼，未曾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得聞</a:t>
            </a:r>
            <a:r>
              <a:rPr lang="zh-TW" altLang="en-US" sz="3600" dirty="0">
                <a:ea typeface="全真細隸書" panose="02010609000101010101" pitchFamily="49" charset="-120"/>
              </a:rPr>
              <a:t>如是之經。世尊！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若復有人，得聞是經，信心清淨，即生實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相。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當知是人，成就第一希有功德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r>
              <a:rPr lang="zh-TW" altLang="en-US" sz="3600" dirty="0" smtClean="0">
                <a:latin typeface="+mj-ea"/>
                <a:ea typeface="+mj-ea"/>
              </a:rPr>
              <a:t>」</a:t>
            </a:r>
            <a:endParaRPr lang="en-US" altLang="zh-TW" sz="3600" dirty="0">
              <a:latin typeface="+mj-ea"/>
              <a:ea typeface="+mj-ea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1184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96544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求道的殊勝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四、人天百萬護道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法會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殊勝</a:t>
            </a:r>
            <a:r>
              <a:rPr lang="zh-TW" altLang="en-US" sz="3200" dirty="0">
                <a:ea typeface="全真細隸書" panose="02010609000101010101" pitchFamily="49" charset="-120"/>
              </a:rPr>
              <a:t>，驚天動地，人天百萬，玄祖同沾天恩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金剛經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上說</a:t>
            </a:r>
            <a:r>
              <a:rPr lang="zh-TW" altLang="en-US" sz="3200" dirty="0">
                <a:ea typeface="全真細隸書" panose="02010609000101010101" pitchFamily="49" charset="-120"/>
              </a:rPr>
              <a:t>：復次，須菩提！隨說是經，乃至四句偈等，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當知此處</a:t>
            </a: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，一切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世間、天、人、阿修羅，皆應供養，如佛塔廟。</a:t>
            </a:r>
            <a:r>
              <a:rPr lang="zh-TW" altLang="en-US" sz="3200" dirty="0">
                <a:ea typeface="全真細隸書" panose="02010609000101010101" pitchFamily="49" charset="-120"/>
              </a:rPr>
              <a:t>何況有人盡能受持讀誦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須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菩提！當知是人成就最上第一希有之法</a:t>
            </a:r>
            <a:r>
              <a:rPr lang="zh-TW" altLang="en-US" sz="3200" dirty="0">
                <a:ea typeface="全真細隸書" panose="02010609000101010101" pitchFamily="49" charset="-120"/>
              </a:rPr>
              <a:t>，若是經典所在之處，則為有佛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，若</a:t>
            </a:r>
            <a:r>
              <a:rPr lang="zh-TW" altLang="en-US" sz="3200" dirty="0">
                <a:ea typeface="全真細隸書" panose="02010609000101010101" pitchFamily="49" charset="-120"/>
              </a:rPr>
              <a:t>尊重弟子。  </a:t>
            </a:r>
            <a:r>
              <a:rPr lang="zh-TW" altLang="en-US" dirty="0">
                <a:ea typeface="全真細隸書" panose="02010609000101010101" pitchFamily="49" charset="-120"/>
              </a:rPr>
              <a:t>  </a:t>
            </a:r>
          </a:p>
        </p:txBody>
      </p:sp>
    </p:spTree>
    <p:extLst>
      <p:ext uri="{BB962C8B-B14F-4D97-AF65-F5344CB8AC3E}">
        <p14:creationId xmlns:p14="http://schemas.microsoft.com/office/powerpoint/2010/main" val="94058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96544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求道的殊勝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92650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五</a:t>
            </a: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、求道能了脫生死</a:t>
            </a:r>
            <a:endParaRPr lang="en-US" altLang="zh-TW" sz="3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求道當下，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即能天</a:t>
            </a:r>
            <a:r>
              <a:rPr lang="zh-TW" altLang="en-US" sz="3200" dirty="0">
                <a:ea typeface="全真細隸書" panose="02010609000101010101" pitchFamily="49" charset="-120"/>
              </a:rPr>
              <a:t>榜掛號地府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除名。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求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道比穿迦裟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好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：泰國</a:t>
            </a:r>
            <a:r>
              <a:rPr lang="zh-TW" altLang="en-US" sz="3200" dirty="0">
                <a:ea typeface="全真細隸書" panose="02010609000101010101" pitchFamily="49" charset="-120"/>
              </a:rPr>
              <a:t>兩位老和尚，一位會看病，一位很老，他們都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認為唯有</a:t>
            </a:r>
            <a:r>
              <a:rPr lang="zh-TW" altLang="en-US" sz="3200" dirty="0">
                <a:ea typeface="全真細隸書" panose="02010609000101010101" pitchFamily="49" charset="-120"/>
              </a:rPr>
              <a:t>求道才能成佛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金剛經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上說：</a:t>
            </a:r>
            <a:r>
              <a:rPr lang="zh-TW" altLang="en-US" sz="3200" dirty="0">
                <a:ea typeface="全真細隸書" panose="02010609000101010101" pitchFamily="49" charset="-120"/>
              </a:rPr>
              <a:t>須菩提！當來之世，若有善男子、善女人，能於此經受持讀誦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，則</a:t>
            </a:r>
            <a:r>
              <a:rPr lang="zh-TW" altLang="en-US" sz="3200" dirty="0">
                <a:ea typeface="全真細隸書" panose="02010609000101010101" pitchFamily="49" charset="-120"/>
              </a:rPr>
              <a:t>為如來以佛智慧，悉知是人，悉見是人，皆得成就無量無邊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功德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endParaRPr lang="zh-TW" altLang="en-US" sz="32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3044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96544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求道的殊勝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六、改變命運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改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凡夫命成佛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命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：凡人</a:t>
            </a:r>
            <a:r>
              <a:rPr lang="zh-TW" altLang="en-US" sz="3600" dirty="0">
                <a:ea typeface="全真細隸書" panose="02010609000101010101" pitchFamily="49" charset="-120"/>
              </a:rPr>
              <a:t>最高七兩二，佛命是無量重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可以得到真正的五福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富貴：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做佛最富貴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長壽：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無量壽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康寧：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脫離輪迴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修好德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：救人性命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考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終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命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：回理天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濟公老師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說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：人爵焉有天爵貴</a:t>
            </a:r>
            <a:r>
              <a:rPr lang="zh-TW" altLang="en-US" sz="3600" dirty="0"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942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96544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求道的殊勝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七、求道能躲劫避難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夜間走山路平安：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道親夜間開車，遇到鬼兄弟，念五字真經，逢兇化吉，後學朋友陳兄也是如此，而後得平安。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南亞大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海嘯：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有先天佛堂，都獲得平安。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日本神戶大地震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：莫廣亮壇主的女兒，家也設有佛堂，三樓變一樓，也平安無事。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還有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火災：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有佛堂也平安，像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後學悟見的弟弟的佛堂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，鄰近的火災也燒不過來。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pPr marL="36576" indent="0">
              <a:buNone/>
            </a:pPr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zh-TW" altLang="en-US" b="1" dirty="0"/>
              <a:t>             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6773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96544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求道的殊勝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八、九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玄七祖同沾天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恩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閻羅王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跪接龍天表</a:t>
            </a:r>
            <a:r>
              <a:rPr lang="zh-TW" altLang="en-US" sz="3200" dirty="0">
                <a:ea typeface="全真細隸書" panose="02010609000101010101" pitchFamily="49" charset="-120"/>
              </a:rPr>
              <a:t>，並恭喜求道人的祖先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誠心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修道</a:t>
            </a:r>
            <a:r>
              <a:rPr lang="zh-TW" altLang="en-US" sz="3200" dirty="0">
                <a:ea typeface="全真細隸書" panose="02010609000101010101" pitchFamily="49" charset="-120"/>
              </a:rPr>
              <a:t>還可以超拔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祖先。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仙佛說：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一子</a:t>
            </a:r>
            <a:r>
              <a:rPr lang="zh-TW" altLang="en-US" sz="3200" dirty="0">
                <a:ea typeface="全真細隸書" panose="02010609000101010101" pitchFamily="49" charset="-120"/>
              </a:rPr>
              <a:t>求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道</a:t>
            </a:r>
            <a:r>
              <a:rPr lang="zh-TW" altLang="en-US" sz="3200" dirty="0">
                <a:ea typeface="全真細隸書" panose="02010609000101010101" pitchFamily="49" charset="-120"/>
              </a:rPr>
              <a:t>，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九</a:t>
            </a:r>
            <a:r>
              <a:rPr lang="zh-TW" altLang="en-US" sz="3200" dirty="0">
                <a:ea typeface="全真細隸書" panose="02010609000101010101" pitchFamily="49" charset="-120"/>
              </a:rPr>
              <a:t>玄七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祖同沾光，一子成道，九玄七祖同超昇。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祖先領一朵白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蓮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，能免地獄之苦，又能經常去地府講經所，接受佛光普照。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子孫修道，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來佛堂參與法會，祖先也能沾光，來佛堂接受佛光普照。</a:t>
            </a:r>
            <a:endParaRPr lang="zh-TW" altLang="en-US" sz="32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857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290</TotalTime>
  <Words>1217</Words>
  <Application>Microsoft Office PowerPoint</Application>
  <PresentationFormat>如螢幕大小 (16:9)</PresentationFormat>
  <Paragraphs>71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1" baseType="lpstr">
      <vt:lpstr>Franklin Gothic Book</vt:lpstr>
      <vt:lpstr>全真細隸書</vt:lpstr>
      <vt:lpstr>微軟正黑體</vt:lpstr>
      <vt:lpstr>Arial</vt:lpstr>
      <vt:lpstr>Wingdings 2</vt:lpstr>
      <vt:lpstr>科技</vt:lpstr>
      <vt:lpstr>求道的殊勝    悟見講</vt:lpstr>
      <vt:lpstr>求道的殊勝    悟見講</vt:lpstr>
      <vt:lpstr>求道的殊勝    悟見講</vt:lpstr>
      <vt:lpstr>求道的殊勝    悟見講</vt:lpstr>
      <vt:lpstr>求道的殊勝    悟見講</vt:lpstr>
      <vt:lpstr>求道的殊勝    悟見講</vt:lpstr>
      <vt:lpstr>求道的殊勝    悟見講</vt:lpstr>
      <vt:lpstr>求道的殊勝    悟見講</vt:lpstr>
      <vt:lpstr>求道的殊勝    悟見講</vt:lpstr>
      <vt:lpstr>求道的殊勝    悟見講</vt:lpstr>
      <vt:lpstr>求道的殊勝    悟見講</vt:lpstr>
      <vt:lpstr>求道的殊勝    悟見講</vt:lpstr>
      <vt:lpstr>求道的殊勝    悟見講</vt:lpstr>
      <vt:lpstr>求道的殊勝    悟見講</vt:lpstr>
      <vt:lpstr>求道的殊勝  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86</cp:revision>
  <dcterms:created xsi:type="dcterms:W3CDTF">2014-02-15T05:50:45Z</dcterms:created>
  <dcterms:modified xsi:type="dcterms:W3CDTF">2016-04-29T16:15:10Z</dcterms:modified>
</cp:coreProperties>
</file>