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59" r:id="rId11"/>
    <p:sldId id="260" r:id="rId12"/>
    <p:sldId id="26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15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一、智慧能量在玄關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八仙何仙姑說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修道要先「求道」登堂入室？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因為「求道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「明師一指點」之時，上天打開你們的自性門戶，你們的靈性能直接接受到上天宇宙之光的淨靈。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對於道理、真理會契入比較深刻，也比較聽得懂仙佛所闡述的道理、真理。</a:t>
            </a: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6578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802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0393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二、求道知生死來路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7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道之後，賢士也才知道這個身的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主人，真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主宰居於何處，日後才知道要往何處修。</a:t>
            </a:r>
          </a:p>
          <a:p>
            <a:r>
              <a:rPr lang="zh-TW" altLang="en-US" sz="37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明師的點道詞</a:t>
            </a: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今指你一條路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，燈光照耀在眼前，二目瞳神來發現，灑灑沱沱大路坦，西天雖遠頃刻到，混含長生不老天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今得此一著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，跳出苦海淵，飛身來上岸，即得登雲船。</a:t>
            </a:r>
          </a:p>
          <a:p>
            <a:pPr fontAlgn="b"/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一指中央會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，萬八得超然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570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三、求道能開任督脈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士求得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「明師一指」之時，當「代理明師」點開你們自性門戶的同時，也打開了你們的「任督二脈」，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人身之任督二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脈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，打開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之後，若懂得依循末法真修實煉，可使全身的氣通暢運行於整個小週天。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人身上的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能通暢運行、氣不凝滯、不淤塞，身體就會比較健康。</a:t>
            </a:r>
          </a:p>
          <a:p>
            <a:pPr fontAlgn="b"/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明師的點道詞說</a:t>
            </a:r>
            <a:endParaRPr lang="en-US" altLang="zh-TW" sz="35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b"/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當前即是真陽關，真水真火已俱全。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8342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四、求道方知修道法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想要修道之人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必先求道，求道之後才知如何修身、修道、養性、養身。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賢士想要自身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的氣能暢通、不淤塞，除了要真修實煉之外，身上的氣還必須是「清淨」的。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25737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五、求道後要清濁氣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如何讓自身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沒有濁氣、陰氣、穢氣的產生及殘留，而保有「清淨之氣」呢？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第一、必須懂得修身養性。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喜怒哀樂要發而皆中節。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第二、飲食必須要清淨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。不食陰氣、濁氣、穢氣重的食物、動物肉。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第三、必須要了解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如何消業之管道。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40471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六、因果業力是濁氣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因果業力若是沒有了消，受因果業力罩住或扣住，身上就會有因果緣人的陰濁之氣。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生死骨如山             因果復循環               欲消冤孽債            還須德為先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8807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七、求道觸發善因緣</a:t>
            </a:r>
            <a:endParaRPr lang="en-US" altLang="zh-TW" sz="3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個人在</a:t>
            </a:r>
            <a:r>
              <a:rPr lang="zh-TW" altLang="en-US" sz="3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除了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有造下因果業力之外，也或多或少有行善積德、修善佈施、積下善功善業。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有一部份會轉換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成今世所享用的福報，上天也會依著各人因緣不同而做撥轉。</a:t>
            </a:r>
          </a:p>
          <a:p>
            <a:r>
              <a:rPr lang="zh-TW" altLang="en-US" sz="3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等到機緣成熟之時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上天會</a:t>
            </a:r>
            <a:r>
              <a:rPr lang="zh-TW" altLang="en-US" sz="3700" dirty="0">
                <a:latin typeface="標楷體" panose="03000509000000000000" pitchFamily="65" charset="-120"/>
                <a:ea typeface="標楷體" panose="03000509000000000000" pitchFamily="65" charset="-120"/>
              </a:rPr>
              <a:t>適時安排你們累世所結來的善緣出現在你們身旁幫助、協助你們。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3369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八、善因緣來自修道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何仙姑說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這些善緣、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善知識、貴人要相助你們，賢士們的「身」也必須走在修道、行道、普度眾生的路上，如此這些善緣才會更加顯現。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所以今世賢士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若是有遇到常相助你們的貴人、善知識引導你們走向正道、善途，這些都是你們累世與人所結來之善緣。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5038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求道的另一好處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738729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</TotalTime>
  <Words>807</Words>
  <Application>Microsoft Office PowerPoint</Application>
  <PresentationFormat>如螢幕大小 (16:9)</PresentationFormat>
  <Paragraphs>210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  <vt:lpstr>求道的另一好處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146</cp:revision>
  <dcterms:created xsi:type="dcterms:W3CDTF">2014-02-15T05:50:45Z</dcterms:created>
  <dcterms:modified xsi:type="dcterms:W3CDTF">2016-08-25T02:39:24Z</dcterms:modified>
</cp:coreProperties>
</file>