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7" r:id="rId2"/>
    <p:sldId id="298" r:id="rId3"/>
    <p:sldId id="306" r:id="rId4"/>
    <p:sldId id="305" r:id="rId5"/>
    <p:sldId id="304" r:id="rId6"/>
    <p:sldId id="303" r:id="rId7"/>
    <p:sldId id="302" r:id="rId8"/>
    <p:sldId id="299" r:id="rId9"/>
    <p:sldId id="300" r:id="rId10"/>
    <p:sldId id="301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2020/12/23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2020/12/23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2020/12/23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求道最大的啟示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一、能回頭往內觀照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只要徒兒！能回頭往內觀照，就可以見到，自己本來的面目。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得明師一指，是為了喚醒自己！向內觀照，並非往外。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945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求道最大的啟示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十、了悟真相及幻象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希望徒兒能在人生旅程中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，體驗自己、創造自己，從一連串的人生滋味中，了悟真相及幻象。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當你對當下的自我，完全接受時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，就會發現過去心中，那些沉重的包袱，好像一下子就消失了，身心頓時，輕鬆許多！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02452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求道最大的啟示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二、背著上帝找神明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世人皆喜歡拜佛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，到處尋求哪裡的神明比較靈驗？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但自性就是上帝，背著上帝找神明，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這只是捨本逐末罷了，到最後，亦是徒勞無功。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4427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求道最大的啟示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三、祈禱是自靜其心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最高祈禱是自靜其心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，靜下心後，所產生的第一個念頭，就是上天給我們的訊息。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清淨的本心，並不是在身外的尋求，而是在眾生的心念中。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32190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求道最大的啟示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四、保持清醒的狀態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世人都說忙碌，忙甚麼？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如果說事忙，就要清楚是誰在忙？如果說心忙，那就要更明白，是誰在心忙？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無論是事忙或心忙，最重要的是要覺醒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，時時刻刻保持清醒的狀態。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5134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求道最大的啟示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五、清楚當下的念頭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所謂清醒！並不是指我精神很好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，沒有睡覺，而是每一分、每一秒，都要清楚當下的念頭是甚麼？現在正在做什麼？我們每一秒，都是在創造下一秒的自己、未來的自己。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實相就在我們本身的裡面，具足一切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。外在的名利、情緣都是幻相。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4887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求道最大的啟示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六、喚醒自己走覺路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徒兒啊！該醒來了吧！別再睡了！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六萬年來的夢，也是該醒來的時候。喚醒自己這一條路，雖然路途遙遠，但前進的方向和速度，全由自己決定。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靈性唯一的希望，是向前演化！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9682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求道最大的啟示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七、自性常覺得喜悅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我們這一生，都在體驗自己、創造自己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，人生境遇的酸、甜、苦、辣，全由自己選擇。自性藉著自己身心所認為的酸、甜、苦、辣，來體驗不同的滋味，與提昇自己那些痛苦與悲哀的事，只是身心認為他很痛苦！很悲哀而已。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實際上，自性卻覺得喜悅！因為，全都是在成就自己。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4364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求道最大的啟示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八、創造生命新旅程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生命的旅程，是一個創造的旅程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。性、心、身三者的所需皆不同，每個人每一世，都有屬於自己必須學習的功課。這一世學不會、學不透澈，下輩子還是會繼續，來學習這一項功課，直到學會為止。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每項功課的最終目的，也都是在學習愛！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9046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求道最大的啟示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九、覺行圓滿最高境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為了表現出我就是誰！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清楚明白自己的生命，悟出自己本來的面目，也就是明心見性。菩提自性，本來清淨，但用此心，直了成佛。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修道必須用對心，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清楚心靈的運作方向，從清淨的本心當中，自性自度，體驗如如本是的真正自己，是大我宇宙的一部分。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這點自性，人人平等，同是一體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，覺己而後覺他，達到覺行圓滿的最高境界。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155630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2935</TotalTime>
  <Words>814</Words>
  <Application>Microsoft Office PowerPoint</Application>
  <PresentationFormat>如螢幕大小 (16:9)</PresentationFormat>
  <Paragraphs>48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標楷體</vt:lpstr>
      <vt:lpstr>Arial</vt:lpstr>
      <vt:lpstr>Calibri</vt:lpstr>
      <vt:lpstr>Franklin Gothic Book</vt:lpstr>
      <vt:lpstr>Wingdings 2</vt:lpstr>
      <vt:lpstr>科技</vt:lpstr>
      <vt:lpstr>求道最大的啟示 悟見講</vt:lpstr>
      <vt:lpstr>求道最大的啟示 悟見講</vt:lpstr>
      <vt:lpstr>求道最大的啟示 悟見講</vt:lpstr>
      <vt:lpstr>求道最大的啟示 悟見講</vt:lpstr>
      <vt:lpstr>求道最大的啟示 悟見講</vt:lpstr>
      <vt:lpstr>求道最大的啟示 悟見講</vt:lpstr>
      <vt:lpstr>求道最大的啟示 悟見講</vt:lpstr>
      <vt:lpstr>求道最大的啟示 悟見講</vt:lpstr>
      <vt:lpstr>求道最大的啟示 悟見講</vt:lpstr>
      <vt:lpstr>求道最大的啟示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676</cp:revision>
  <dcterms:created xsi:type="dcterms:W3CDTF">2014-02-15T05:50:45Z</dcterms:created>
  <dcterms:modified xsi:type="dcterms:W3CDTF">2020-12-23T03:11:29Z</dcterms:modified>
  <cp:contentStatus/>
</cp:coreProperties>
</file>