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00" r:id="rId2"/>
    <p:sldId id="301" r:id="rId3"/>
    <p:sldId id="312" r:id="rId4"/>
    <p:sldId id="311" r:id="rId5"/>
    <p:sldId id="310" r:id="rId6"/>
    <p:sldId id="309" r:id="rId7"/>
    <p:sldId id="308" r:id="rId8"/>
    <p:sldId id="307" r:id="rId9"/>
    <p:sldId id="306" r:id="rId10"/>
    <p:sldId id="305" r:id="rId11"/>
    <p:sldId id="304" r:id="rId12"/>
    <p:sldId id="303" r:id="rId13"/>
    <p:sldId id="302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90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538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808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35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219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34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643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280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128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64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773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26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一、仙佛都有求道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明師一指點，告訴我們這個通天的正門叫做「通天竅」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，是無字真經，沒有字的真經，歷代的佛祖、菩薩都受這一指點。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十、求道如同佛開光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而正法眼是公公正正的，既是「法眼」，外表一定看不見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。釋迦牟尼佛說慧眼，我們講開光，而這個開光的意義，就是用鏡子照的意思，就是迴光返照，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也就是點這隻慧眼。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026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十一、一竅通百竅皆通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人有三隻眼，這兩隻眼是假的，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將來會壞，我們這個慧眼，無所不通，佛家講「天眼通」；中國話說「真神」；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耶穌教說：「唯一的真神是上帝。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」所指的就是我們這一點──開竅。一竅通，百竅皆通。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60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十二、求道是無字真經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現在老天大開普渡，普渡三曹，先給你開一竅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，叫你明白你有個真人，肉體是假的，所以得這一點是無字真經，沒有字的真經。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真者不假，經者常而不變，就是這個原理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878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十三、每個人都要求道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仙佛已經具有慧眼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，就是光明的眼，由此我們可以體會到，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每一個人要開自己的慧眼，就是求正道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，要打開自己的慧眼，用慧眼觀察用事。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315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二、六祖惠能也求道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五祖為六祖於三更半夜講解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，用袈裟蒙住不叫人看見，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如果只是講經，為什麼不叫人看見？是因為在受一指點。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256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三、明師指開天堂門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金剛好比我們的自性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，是永遠不變、永遠不壞的，講到「應無所住而生其心」的時候，就懂了。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大法師講無所住，我們得這一指點就知道了，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「應」是感應，「無」是空虛，「所」就是所在地。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我們得這一點有感即應，空空洞洞的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，但是所有的事情，都由這裡發出去，科學也好、哲學也好，全是從這一點發出去。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101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四、明師一點即超生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現在老天大開普渡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，傳的是末後一著，末後一著是什麼？一點超生。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我們得這一點是直指人心見性成佛，馬上就成佛！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642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五、不求道不能成佛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佛家所說：佛性，不受一指點，不明道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。釋迦牟尼佛苦修六年，夜睹明星，恍然大悟成佛，那是傳說！是被燃燈佛授記，才能成佛的。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23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六、佛陀説他有求道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金剛經．第十七究竟無我分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，寫得明明白白，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在燃燈佛所授記，馬上成釋迦牟尼佛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，你看那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，釋迦牟尼佛他自己說的。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9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七、求道就是得正法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今天你求道了，在佛堂前面點燃佛燈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，燃燈是不是點燈？你就是在燃燈佛所授記，授記什麼？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釋迦牟尼佛不是傳正法眼嗎？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「我有正法眼藏，涅槃妙心，實相無相，微妙法門，不立文字，教外別傳。」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今天給你開正法眼。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燃燈不就是點燈，就是這一步直超──這一點。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777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、得的道和佛陀相同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我們現在得了道，與燃燈佛、釋迦牟尼佛得的是一樣的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，在燃燈佛所這地方授記，指開我們正法眼藏。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17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求道成佛不二法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九、真道不在紙上傳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教外別傳，傳的是什麼，「不立文字」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，即沒有文字；「妙心」哪裡找這個妙心？我們得這一指點，全明白了。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一點超生，脫輪迴苦海，佛家所說的正法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，「正法眼藏」就是我們受的這一指點，找到自己的真主人。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3897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2951</TotalTime>
  <Words>1009</Words>
  <Application>Microsoft Office PowerPoint</Application>
  <PresentationFormat>如螢幕大小 (16:9)</PresentationFormat>
  <Paragraphs>71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  <vt:lpstr>求道成佛不二法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680</cp:revision>
  <dcterms:created xsi:type="dcterms:W3CDTF">2014-02-15T05:50:45Z</dcterms:created>
  <dcterms:modified xsi:type="dcterms:W3CDTF">2021-01-23T03:06:39Z</dcterms:modified>
  <cp:contentStatus/>
</cp:coreProperties>
</file>