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6" r:id="rId2"/>
    <p:sldId id="297" r:id="rId3"/>
    <p:sldId id="310" r:id="rId4"/>
    <p:sldId id="309" r:id="rId5"/>
    <p:sldId id="308" r:id="rId6"/>
    <p:sldId id="307" r:id="rId7"/>
    <p:sldId id="313" r:id="rId8"/>
    <p:sldId id="306" r:id="rId9"/>
    <p:sldId id="305" r:id="rId10"/>
    <p:sldId id="304" r:id="rId11"/>
    <p:sldId id="303" r:id="rId12"/>
    <p:sldId id="302" r:id="rId13"/>
    <p:sldId id="311" r:id="rId14"/>
    <p:sldId id="301" r:id="rId15"/>
    <p:sldId id="300" r:id="rId16"/>
    <p:sldId id="299" r:id="rId17"/>
    <p:sldId id="298" r:id="rId18"/>
    <p:sldId id="312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、天命是我們本性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這個性、這個天命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，不是只有你們點傳師身擔的天命，每一個人都有他自己的天命，那是你們的本性；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但是你們把本性埋沒了，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就像一面古鏡灰塵很多，所以才人心用事，落入了太極皇極，有對待、有相、有形、有罪惡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九、主人回眼睛就亮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點傳師跟你講，你的天理良心要趕快進去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，從正門進去，進去裡面做主，不要外面徘徊，這時候你的主人回來了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若回來，你的眼睛就亮起來了，知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否？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為師一個一個的看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，看你們都沒有瞭解這個意思，結果眼睛都瞇瞇的，沒有精神，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神沒明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嘛！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07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十、拜那個神會明的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神明神明，拜神明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，神要明才能拜神明，神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不明，你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從哪兒拜神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要拜神明，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就要拜那個神會明的，神不會明的，你拜祂做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有沒有瞭解求道的意義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94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十一、道在自身即三寶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，到底在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哪裡？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這個字是什麼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師跟你們講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來佛堂求道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，其實都沒有得到什麼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東西！並不是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你來佛堂，上天要給你什麼東西。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三寶是上天降給你的，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是不是？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04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78246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十一、道在自身即三寶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都忽略了</a:t>
            </a:r>
            <a:r>
              <a:rPr lang="en-US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道本自然</a:t>
            </a:r>
            <a:r>
              <a:rPr lang="en-US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這四個字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，道是很自然的，而三寶又在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哪裡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在你身上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本來就有的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，不是靠別人跟你講，也不是靠別人送你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你本來就有的，而且每一個人都平等、都一樣，沒有誰比較好，也沒有誰比較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壞！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1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十二、佛性是沒有階級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三寶，就是代表你的佛性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，每一個人的佛性是平等的，沒有階級之分，但是你們現在有了階級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人的世界裡一定有階級，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但今天我們修道，就要瞭解，道是很自然的，我們要恢復自然，就要沒有階級，沒有你、我，沒有形像。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53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2473" y="115027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十三、要相信道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今天你要求證，是不是點開那個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與不是，皆在於你自己，別人信不信，也是在他自己，因為你又沒活在那個時代。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今天你相信為師，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為師跟你說是，你會相信，如果你對為師有所疑惑，我跟你說是，你也未必會相信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5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十四、得了道受用無窮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我們得了道，一輩子受用無窮，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既然得到受用無窮的寶，就好好的守住它，不必再去尋找什麼玄、什麼妙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知道，佛就在你心中，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要自己去辨別，不要隨便去廟裡請神，如果請到主權在魔的神，那麼迎神容易送神就難了。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96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十五、該清醒求道修道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所以，真人假人要分辨清楚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，不要為了假人，甘願留於塵世。要知，真人為主，方能安然返天。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不要再糊塗下去了，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六萬多年了，該清醒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了！一失足成千古恨，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3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十五、該清醒求道修道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劫來到，為師想救也救不了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，不要只看眼前平平安安，人要放遠處看，多少眾生還再受苦受難，等待救援。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浸世久了，就會永遠在凡塵，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受生老病死之苦，視野要放寬啊，看看未來往何處吧！</a:t>
            </a:r>
          </a:p>
        </p:txBody>
      </p:sp>
    </p:spTree>
    <p:extLst>
      <p:ext uri="{BB962C8B-B14F-4D97-AF65-F5344CB8AC3E}">
        <p14:creationId xmlns:p14="http://schemas.microsoft.com/office/powerpoint/2010/main" val="28906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二、自性有千般妙用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葫蘆打開了，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那看見了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什麼？放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之彌滿六合，卷之退藏於密，有沒有參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這個地方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很好用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，你要去美國，馬上就到美國，要回家，即刻回到家，葫蘆裡，藏的東西多不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1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三、佛在真玄關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為師傳你真玄關，是告訴你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佛在那裡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要自己進去裡面找，光在外面徘徊，找不到自己，會愈走愈徬徨。這理路可深得很，你們講師修道這麼久了，也不見得就了解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我們看佛經、聖經、金剛經、六祖壇經，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歷代祖師都因為經過明師指點，再從此點下功夫、去參悟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93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四、道與教傳法不同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如果今天渡基督徒、佛教徒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，我們只講道是真的，他們會相信這一套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佛經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記載，所謂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點到為止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，是要讓你參悟。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以前道是不傳六耳，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所以迦裟遮圍，而今傳道仍是半隱半顯，點道不讓外人看，以後如果淪為教時，那就公開化，道與教就無差別了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30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五、明師一點在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師一點在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的真主人在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哪裡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都有一個真主人，住在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哪裡？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喔！住這裡，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點傳師跟你點在那裡，真主人就住在那裡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7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六、打開玄關要進門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你們的點傳師右手將你打開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，左手再將他關起來，對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不對？差矣！差矣！一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手把它打開，一手把它遮住，是什麼意思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右手點開，是告訴你真主人在那裡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，我們正門在那裡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12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六、打開玄關要進門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那是一個門；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當你們回家後，是要在門口，或打開門到裡面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一個笨笨的站在門口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我到家了，就在這裡休息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個人都是進來裡面休息的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7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七、登堂入室修真道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登堂入室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站在門口修什麼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師我是看你還不明白，所以左手才把你推進去，不要在外面徘徊，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說，求道是瞭解我們有個真主人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，也瞭解我們的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主人，是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住在家裡面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52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求道意義在哪裡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八、天理良心是主人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一間房子有主人的房間，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主人有主人該睡的地方，客人有客人該睡地方，這不能錯亂的，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是不是？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說，右手幫你點開，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是跟你說，你的主人，就在這門裡面，這個身軀是一個房子，你的天理良心就是主人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6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576</TotalTime>
  <Words>1513</Words>
  <Application>Microsoft Office PowerPoint</Application>
  <PresentationFormat>如螢幕大小 (16:9)</PresentationFormat>
  <Paragraphs>91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  <vt:lpstr>求道意義在哪裡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303</cp:revision>
  <dcterms:created xsi:type="dcterms:W3CDTF">2014-02-15T05:50:45Z</dcterms:created>
  <dcterms:modified xsi:type="dcterms:W3CDTF">2018-05-30T01:25:43Z</dcterms:modified>
  <cp:contentStatus/>
</cp:coreProperties>
</file>