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人定勝天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、金錢是身外物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到了這時候，人心惶惶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任你黃金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萬兩，也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你，帶來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一些什麼快樂，是不是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太陽正熱時，隨人顧生命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還是性命要緊。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到了真正事到臨頭的時候，外在的這些金錢，你們才會發現是虛假的、是身外物，是不是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人定勝天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二、藉假修真求解脫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，能夠識透虛假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，借用這些假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啟發你的智慧，帶動你的修行動力，那也是一件好事。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有時不好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的，並不是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有壞才有好，有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戰爭，才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會顯出和平的重要，有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痛苦，你們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覺得，幸福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的可貴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人定勝天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三、將煩惱轉為菩提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磨磨磨，磨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到極點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痛苦到極點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煩惱才會變成菩提。徒兒啊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怕這些煩惱，也不要怕這些苦痛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，這是在造就你們，使你們證得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一個，無上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果位的一個過程，這個時候徒兒們應該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好好地悟一悟，好好地去力行一番，發出你們至誠的心，來行無上大道才是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7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人定勝天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四、依道而行創聖業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道，既然已求了一條光明大道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，再來就得看，你們能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不能，依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循著這條光明大道，去開創美好的前程了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，現今你們所要做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渡己渡人的工作，但最重要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要先渡脫自己的煩惱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22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人定勝天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五、身体力行才是道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煩惱若去不掉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，那麼，你渡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別人，也是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虛假的，你所講出來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只不過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是，藉著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名人的話、聖賢的話，在教訓別人而已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能身體力行做出來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，那才是真正屬於你自己的東西。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24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人定勝天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六、懷謙虛調伏自己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如果你無法做到，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卻又講得天花亂墜，那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就只是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在訓別人而已，並且會有危險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：你有一分的能力講三分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，那你就有二分的危險。所以做事一定要懷著謙虛、懷著慚愧不足的心，來調伏自己、降服自己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4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人定勝天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七、求道前天定勝人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知：求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定勝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後，人定勝天。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因為未修道前，不管做什麼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事情，都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隨著環境而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，所以離不了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這也就是所謂的天定勝人，人隨著自然而走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85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人定勝天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八、求道後人定勝天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求道後能夠明是非，辨善惡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，知其不可，不為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之；知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其善者，勇為之，能夠避禍趨吉，去惡揚善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無形中，就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能改變環境，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也達到至高的修為，這也就是所謂的人定勝天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無形的因果，勝過有形的造化。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28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666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求道後人定勝天 悟見講</vt:lpstr>
      <vt:lpstr>求道後人定勝天 悟見講</vt:lpstr>
      <vt:lpstr>求道後人定勝天 悟見講</vt:lpstr>
      <vt:lpstr>求道後人定勝天 悟見講</vt:lpstr>
      <vt:lpstr>求道後人定勝天 悟見講</vt:lpstr>
      <vt:lpstr>求道後人定勝天 悟見講</vt:lpstr>
      <vt:lpstr>求道後人定勝天 悟見講</vt:lpstr>
      <vt:lpstr>求道後人定勝天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261</cp:revision>
  <dcterms:created xsi:type="dcterms:W3CDTF">2014-02-15T05:50:45Z</dcterms:created>
  <dcterms:modified xsi:type="dcterms:W3CDTF">2018-02-14T13:37:20Z</dcterms:modified>
  <cp:contentStatus/>
</cp:coreProperties>
</file>