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27" r:id="rId2"/>
    <p:sldId id="328" r:id="rId3"/>
    <p:sldId id="343" r:id="rId4"/>
    <p:sldId id="342" r:id="rId5"/>
    <p:sldId id="341" r:id="rId6"/>
    <p:sldId id="340" r:id="rId7"/>
    <p:sldId id="339" r:id="rId8"/>
    <p:sldId id="338" r:id="rId9"/>
    <p:sldId id="337" r:id="rId10"/>
    <p:sldId id="336" r:id="rId11"/>
    <p:sldId id="335" r:id="rId12"/>
    <p:sldId id="334" r:id="rId13"/>
    <p:sldId id="333" r:id="rId14"/>
    <p:sldId id="332" r:id="rId15"/>
    <p:sldId id="331" r:id="rId16"/>
    <p:sldId id="330" r:id="rId17"/>
    <p:sldId id="304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、眞道假道不一樣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眞道假道不一般 假道鬧熱混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眞道本是無形象 超生了死彈指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孔子師七位 後遇老子得道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 夕死可矣人難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十、印光大師的見証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印光大師説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只因為未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             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行善只落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                  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以為唸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                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曉得淨土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               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循環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38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十一、廣欽和尚的見証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廣欽老和尚説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雖然在世苦修身 未得一點超生難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回歸之時返氣天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承皇母求濟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已至賜一點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返回理域脫輪轉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69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十二、唐太宗的見証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唐太宗說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小仙不堪悲悽甚 心中焦急似刀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不曉何日登道岸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求點一步超氣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6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十三、亡靈超拔後見証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連壇主超拔其父親，其父在結緣訓上說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幸我有兒修大道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我脫離輪迴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孝子修道功德建 九玄七祖皆能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蔭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66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羅兄之父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羅壇主超拔父母親，其父母在結緣時說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入了陰間好悲慘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鏡台前照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七十一年受超拔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如夢境入仙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鄉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不知何緣故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上天堂樂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仙吏告我已受拔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在世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孝兒修道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虔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8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十五、亡靈黃木鹽見証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亡靈黃木鹽説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記得拔薦當時景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張赦旨自天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閻王判官恭跪接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判官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對我笑顏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對我欣慕羨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恭喜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聲音入耳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亦有鬼犯淚漣漣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他兒孫沒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機緣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期末劫大開闡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鬼魂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賴此出津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生死簿上勾了賬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了閻王和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判官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80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十六、求道才能脫輪廻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達摩祖師云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能超三界外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能脫十閻羅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能超生了死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能返大羅天</a:t>
            </a:r>
          </a:p>
        </p:txBody>
      </p:sp>
    </p:spTree>
    <p:extLst>
      <p:ext uri="{BB962C8B-B14F-4D97-AF65-F5344CB8AC3E}">
        <p14:creationId xmlns:p14="http://schemas.microsoft.com/office/powerpoint/2010/main" val="39737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、正法眼藏是眞道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當年曾子一聲唯 三千弟子不明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 燃燈授記經註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花示衆靈山會 正法眼藏是眞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迦葉破顏而微笑 他人不曉為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那般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67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三、自古成道求師點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谷神不死老子講 眾妙之門內含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 那位不求師點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天時還未至 單傳獨授緒道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現因三期時運至 天命明師降塵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22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道能超脫生死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玄關點開了，就是成仙做佛的標記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，只有這條路而已，所以叫做不二法門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2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五、求道能躲刼避難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今天你有求道，玄關有一點亮亮的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，老師在天上一看，你要出車禍了，老師扇子一扇，車子就往後退了，就轉向了，你就躲過一劫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46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六、求道後仙佛護持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有求道了，每個人都有五個護法神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在身邊來保護你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，但相對的，有好就有壞，你做好，仙佛就保護你，你做不好，護法神就將你記過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9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能改變命運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天榜掛號、地府抽丁，求道了，你的命運就改變了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，求道後，你們就不是人了，你們就是仙佛的候選人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90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八、求道祖先能沾光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求道的當下，你的祖先在地府，就停止受刑，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可領一朵白蓮花，去地藏古佛那裡，聽經聞法，有時間，還要練習佛規禮節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0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求道好處總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九、佛緣厚才能求道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今天能求道，是累劫行大善，跟佛有緣，祖上積德，才能得道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54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2333</TotalTime>
  <Words>691</Words>
  <Application>Microsoft Office PowerPoint</Application>
  <PresentationFormat>如螢幕大小 (16:9)</PresentationFormat>
  <Paragraphs>79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求道好處總歸納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451</cp:revision>
  <dcterms:created xsi:type="dcterms:W3CDTF">2014-02-15T05:50:45Z</dcterms:created>
  <dcterms:modified xsi:type="dcterms:W3CDTF">2018-11-13T06:43:46Z</dcterms:modified>
  <cp:contentStatus/>
</cp:coreProperties>
</file>