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-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、求道能超生了死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今天能夠求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累劫行大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佛有緣、祖上積德才能得道。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玄關點開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成仙做佛的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標記，只有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這條路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而已，所以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叫做不二法門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求道身体更健康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八仙何仙姑說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士求得「明師一指」之時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，當「代理明師」點開你們自性門戶的同時，也打開了你們的「任督二脈」，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人身之任督二脈，打開之後，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若懂得依循末法真修實煉，可使全身的氣通暢運行於整個小週天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。人身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上的氣，若能通暢運行、氣不凝滯、不淤塞，身體就會比較健康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247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二、求道能躲刼避難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今天你有求道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，玄關有一點亮亮的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在天上一看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，你要出車禍了，老師扇子一扇，車子就往後退了，就轉向了，你就躲過一劫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861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三、求道有仙佛護佑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個人都有五個護法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神，在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身邊來保護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好就有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做好仙佛就保護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不好，護法神，就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將你記過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95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四、求道能改變命運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天榜掛號、地府抽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的命運就改變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道後，你們就不是人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就是仙佛的候選人。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再加上真心修辦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，行功立德，持之以恆，一定可以扭轉乾坤，改變命運。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52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五、求道祖先能沾光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求道的當下，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你的祖先，在地府就停止受刑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領一朵白蓮花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，去地藏古佛那裡，聽經聞法，有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時間，還要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練習佛規禮節。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63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六、求道開起妙智慧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開起妙智慧，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開發潛在能量，讓身心得以安頓。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神有主，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能專心、專注，開發本自具足無限的潛能，記憶力、理解力增加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221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七、佛救人，魔害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求道就是開光，頭上有光，福慧無量，能躲劫避難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。怎麼樣才可以躲過劫數呢？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劫數來時，佛會救人，魔也會來害人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；魔會發出念波，佛也會發出念波。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31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八、求道佛會來救你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所以唯有真修實煉的人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才可以躲劫避難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，真修實煉的人，到時候會跟佛感應，自然往那裡跑就得救，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沒有修行的人，心思很亂，就跟魔的念波走了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，就往魔那裡去，就遭劫了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850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九、求道能淨化心靈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八仙何仙姑說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因為「求道」，求得「明師一指點」之時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，上天打開你們的自性門戶，你們的靈性，能直接接受到上天宇宙之光的淨靈。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求道之後，對於道理、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契入比較深刻，也比較聽得懂仙佛所闡述的道理、真理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728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550</TotalTime>
  <Words>756</Words>
  <Application>Microsoft Office PowerPoint</Application>
  <PresentationFormat>如螢幕大小 (16:9)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求道好處知多少 悟見講</vt:lpstr>
      <vt:lpstr>求道好處知多少 悟見講</vt:lpstr>
      <vt:lpstr>求道好處知多少 悟見講</vt:lpstr>
      <vt:lpstr>求道好處知多少 悟見講</vt:lpstr>
      <vt:lpstr>求道好處知多少 悟見講</vt:lpstr>
      <vt:lpstr>求道好處知多少 悟見講</vt:lpstr>
      <vt:lpstr>求道好處知多少 悟見講</vt:lpstr>
      <vt:lpstr>求道好處知多少 悟見講</vt:lpstr>
      <vt:lpstr>求道好處知多少 悟見講</vt:lpstr>
      <vt:lpstr>求道好處知多少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279</cp:revision>
  <dcterms:created xsi:type="dcterms:W3CDTF">2014-02-15T05:50:45Z</dcterms:created>
  <dcterms:modified xsi:type="dcterms:W3CDTF">2018-03-31T02:17:14Z</dcterms:modified>
  <cp:contentStatus/>
</cp:coreProperties>
</file>