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3" r:id="rId2"/>
    <p:sldId id="305" r:id="rId3"/>
    <p:sldId id="311" r:id="rId4"/>
    <p:sldId id="310" r:id="rId5"/>
    <p:sldId id="309" r:id="rId6"/>
    <p:sldId id="308" r:id="rId7"/>
    <p:sldId id="307" r:id="rId8"/>
    <p:sldId id="312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求道多麼重要啊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⑴六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祖惠能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門萬教無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    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曹普渡誰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受明師一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指點 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超五行與閻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家從我絕宗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 儒家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得我正法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 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期未後收圓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 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心誠意合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求道多麼重要啊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⑵南極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老仙翁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曹普渡好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因緣 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鬼神仙皆得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   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師一指開玄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竅 翻身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跳出輪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循環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58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求道多麼重要啊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⑶王鳳儀善人說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再錯此時光身難出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我樹桐就是爾前邊標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桿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雖然我苦費了心血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千萬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難逃出氣天外難返靈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山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我歸空到氣天玉旨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傳旨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敕封我一世苦慈善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我跪求身不起眼中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落淚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我言說我枉行一世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修一世不知道生死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不知性居何處怎能歸天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145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求道多麼重要啊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⑷梅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仙鸞訓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是路來理是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 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經萬典證明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它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翰墨文章滿天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 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無一人知道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集綱史人人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讀 缺少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一指路便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31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求道多麼重要啊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⑸印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法師說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昔當初甚傷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己德薄未得傳</a:t>
            </a:r>
          </a:p>
          <a:p>
            <a:r>
              <a:rPr lang="zh-TW" altLang="en-US" sz="36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萬不可佳景錯  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般不成傷心肝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因為未得道理天難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返                 雖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行善只落過氣天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                              都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以為唸經文死生能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                那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曉得淨土法難脫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循環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815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求道多麼重要啊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⑹廣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欽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和尚說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在世苦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修身   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得一點超生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       大夢初醒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        回歸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之時返氣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求天求地求母娘           孩兒懵懂至理拋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悔恨莫及色身卻          方惺初衷昏瞶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矇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91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求道多麼重要啊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⑺聖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神仙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佛都求道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鈞子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華經說：觀音在寶藏佛授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莊子天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運篇：孔子問禮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：釋迦文佛授記於燃燈佛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：耶蘇在施洗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約翰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可蘭經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：穆罕默德在迦伯烈天神處得道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70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求道多麼重要啊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⑻九陽關天任祖師說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之淨土（自性淨土）是不可言說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金剛經云：「若以色見我，以音聲求我，是人行邪道，不能見如來。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故真正之淨土，是解脫者自己內心所證得之境界，非迷人所經驗者，也非一般文字言語所能描述。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65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2130</TotalTime>
  <Words>413</Words>
  <Application>Microsoft Office PowerPoint</Application>
  <PresentationFormat>如螢幕大小 (16:9)</PresentationFormat>
  <Paragraphs>49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求道多麼重要啊 悟見講</vt:lpstr>
      <vt:lpstr>求道多麼重要啊 悟見講</vt:lpstr>
      <vt:lpstr>求道多麼重要啊 悟見講</vt:lpstr>
      <vt:lpstr>求道多麼重要啊 悟見講</vt:lpstr>
      <vt:lpstr>求道多麼重要啊 悟見講</vt:lpstr>
      <vt:lpstr>求道多麼重要啊 悟見講</vt:lpstr>
      <vt:lpstr>求道多麼重要啊 悟見講</vt:lpstr>
      <vt:lpstr>求道多麼重要啊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324</cp:revision>
  <dcterms:created xsi:type="dcterms:W3CDTF">2014-02-15T05:50:45Z</dcterms:created>
  <dcterms:modified xsi:type="dcterms:W3CDTF">2018-09-12T01:26:05Z</dcterms:modified>
  <cp:contentStatus/>
</cp:coreProperties>
</file>