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資料取自網路文章 道中前賢著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一、真人真實的故事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這則真人真實故事；印證了天榜掛號，地府除名的殊勝，更證明了道的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尊貴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二、能遊走地府的人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李點傳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泰國開荒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，有一次渡了一位道親 ，這位道親求道前 ，參禪打坐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幾年，常常遊天堂地府，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，可以超生了死， 天榜掛號，地府抽丁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於是就想到地府看看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7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三、世人名都在生死簿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就向閻羅王借生死簿看一看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不得了，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全世界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人口的名字 ，都在生死簿裏，用各國的文字記載著 ，琳瑯滿目真是不可思議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23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四、見証地府已除名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他翻開生死簿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，找到自己的名字， 已經被紅筆劃掉。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他就到佛堂告訴點傳師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，求道後，果然能脫離閻羅王之掌管 ，能超生了死 ，後來他也發心渡了很多人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4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五、求道能脫閻君手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這件事，印證了，不管是哪個國度的人，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只要求道，一定能天榜掛號，地府抽丁 ，脫離 閻羅王的管轄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2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六、衆生都是同根生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因為我們，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有共同的明明上帝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、共同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的道、共同的理天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、相同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及當今三曹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的天命明師濟公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當然也包括共同的天堂和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共同的閻羅王及生死簿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26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府能除名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七、求道修道得解脫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只要好好修道辦道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，將來一定可以得永生，脫離六道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回到無極理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27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492</TotalTime>
  <Words>419</Words>
  <Application>Microsoft Office PowerPoint</Application>
  <PresentationFormat>如螢幕大小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求道地府能除名 悟見講</vt:lpstr>
      <vt:lpstr>求道地府能除名 悟見講</vt:lpstr>
      <vt:lpstr>求道地府能除名 悟見講</vt:lpstr>
      <vt:lpstr>求道地府能除名 悟見講</vt:lpstr>
      <vt:lpstr>求道地府能除名 悟見講</vt:lpstr>
      <vt:lpstr>求道地府能除名 悟見講</vt:lpstr>
      <vt:lpstr>求道地府能除名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213</cp:revision>
  <dcterms:created xsi:type="dcterms:W3CDTF">2014-02-15T05:50:45Z</dcterms:created>
  <dcterms:modified xsi:type="dcterms:W3CDTF">2017-10-16T03:05:52Z</dcterms:modified>
  <cp:contentStatus/>
</cp:coreProperties>
</file>