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、求道才能超生死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敕令弓長辦收圓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若還不求明師渡 歷劫千生身難翻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登上了金線路隨母天返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不惺悟墜苦海永難身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二、明師一指無價寶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脫出苦輪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指出來無價寶直返瑤林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脫凡體成聖體極樂長春</a:t>
            </a:r>
            <a:r>
              <a:rPr lang="zh-TW" altLang="en-US" sz="32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這假色身可證明分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冬不挺夏不臭容顏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端正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三、得道是累世有修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在南部佛堂，老師臨壇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，老師對在場的道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你們每個人，前世都修得比廣欽老和尚好。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廣欽老和尚德行好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，在世修行時，能降服大莽蛇、老虎、猴子來護法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59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四、金剛經上的印証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金剛經上説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：「世尊！頗有眾生，得聞如是言說章句，生實信不？」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莫作是說！如來滅後，後五百歲，有持戒修福者，於此章句，能生信心，以此為實。當知是人，不於一佛、二佛、三四五佛而種善根，已於無量千萬佛所種諸善根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8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五、中國文化的印証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四書大學篇說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大學之道，在明明德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，在親民，在止於至善。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自天子以至於庶人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，壹是皆以修身為本。其本亂而末治者否矣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0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六、六祖壇經的見証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不識自本心，學法無益，若識自本心，見自本性，即謂天人師、佛、大丈夫。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菩提自性，本來清淨，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但用此心，直了成佛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5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七、只有修辦才能成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修天道離不了開闡渡化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發婆心用苦口不倦誨人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必須要立定了沖天大志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貴乎汝實行辦正己成人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掛虛名圖好看濫竽充數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似如此難以返極樂家門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又或是假面具敷衍了事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終久來必然是墜落沈淪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忽行止忽作輟半途而廢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打殘靈壓陰山永難翻身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望我的原佛子早些快惺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猛勇進貫始終定然成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八、天上果位人間定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外功滿內功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圓急速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上乘位千葉蓮立於凡塵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任兒是大羅仙佛祖降世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無真功無實善難返瑤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1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求道修道非常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九、唯求作佛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求作佛，不求餘物。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明白了時機運隨母回返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不識時生癡心大劫難逃。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2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452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求道修道非常好 悟見講</vt:lpstr>
      <vt:lpstr>求道修道非常好 悟見講</vt:lpstr>
      <vt:lpstr>求道修道非常好 悟見講</vt:lpstr>
      <vt:lpstr>求道修道非常好 悟見講</vt:lpstr>
      <vt:lpstr>求道修道非常好 悟見講</vt:lpstr>
      <vt:lpstr>求道修道非常好 悟見講</vt:lpstr>
      <vt:lpstr>求道修道非常好 悟見講</vt:lpstr>
      <vt:lpstr>求道修道非常好 悟見講</vt:lpstr>
      <vt:lpstr>求道修道非常好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273</cp:revision>
  <dcterms:created xsi:type="dcterms:W3CDTF">2014-02-15T05:50:45Z</dcterms:created>
  <dcterms:modified xsi:type="dcterms:W3CDTF">2018-03-20T11:17:10Z</dcterms:modified>
  <cp:contentStatus/>
</cp:coreProperties>
</file>