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6" r:id="rId2"/>
    <p:sldId id="308" r:id="rId3"/>
    <p:sldId id="299" r:id="rId4"/>
    <p:sldId id="309" r:id="rId5"/>
    <p:sldId id="305" r:id="rId6"/>
    <p:sldId id="304" r:id="rId7"/>
    <p:sldId id="296" r:id="rId8"/>
    <p:sldId id="300" r:id="rId9"/>
    <p:sldId id="303" r:id="rId10"/>
    <p:sldId id="302" r:id="rId11"/>
    <p:sldId id="298" r:id="rId12"/>
    <p:sldId id="297" r:id="rId13"/>
    <p:sldId id="307" r:id="rId14"/>
    <p:sldId id="301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求道修道辦道的因緣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求道修道辦道都是累世修來的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因緣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一、彌勒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真經及仙佛的印證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彌勒真經上說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滿天星斗</a:t>
            </a:r>
            <a:r>
              <a:rPr lang="zh-TW" altLang="en-US" sz="3600" dirty="0">
                <a:ea typeface="全真細隸書" panose="02010609000101010101" pitchFamily="49" charset="-120"/>
              </a:rPr>
              <a:t>都下世  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五方</a:t>
            </a:r>
            <a:r>
              <a:rPr lang="zh-TW" altLang="en-US" sz="3600" dirty="0">
                <a:ea typeface="全真細隸書" panose="02010609000101010101" pitchFamily="49" charset="-120"/>
              </a:rPr>
              <a:t>列仙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下天宮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仙佛慈悲：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今天能求道需要修三世，修五世才能聽道理，修七世才能辦道。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今世能清口，是因為十世的修行、</a:t>
            </a:r>
            <a:r>
              <a:rPr lang="zh-TW" altLang="en-US" sz="3600" dirty="0">
                <a:ea typeface="全真細隸書" panose="02010609000101010101" pitchFamily="49" charset="-120"/>
              </a:rPr>
              <a:t>累世有修的福份、有根基、有祖德，不要小看清口的因緣。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25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求道修道辦道的因緣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4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</a:t>
            </a:r>
            <a:r>
              <a:rPr lang="zh-TW" altLang="en-US" sz="34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上天老母的印證</a:t>
            </a:r>
            <a:endParaRPr lang="en-US" altLang="zh-TW" sz="34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皇母</a:t>
            </a:r>
            <a:r>
              <a:rPr lang="zh-TW" altLang="en-US" sz="3400" dirty="0">
                <a:solidFill>
                  <a:srgbClr val="FFC000"/>
                </a:solidFill>
                <a:ea typeface="全真細隸書" panose="02010609000101010101" pitchFamily="49" charset="-120"/>
              </a:rPr>
              <a:t>十誡</a:t>
            </a:r>
            <a:r>
              <a:rPr lang="zh-TW" altLang="en-US" sz="34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第九誡</a:t>
            </a:r>
            <a:endParaRPr lang="zh-TW" altLang="en-US" sz="34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400" dirty="0">
                <a:ea typeface="全真細隸書" panose="02010609000101010101" pitchFamily="49" charset="-120"/>
              </a:rPr>
              <a:t>現如今白陽展彌勒應運　命天然掌道盤普化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中西      先天裏母不</a:t>
            </a:r>
            <a:r>
              <a:rPr lang="zh-TW" altLang="en-US" sz="3400" dirty="0">
                <a:ea typeface="全真細隸書" panose="02010609000101010101" pitchFamily="49" charset="-120"/>
              </a:rPr>
              <a:t>留仙佛神聖　齊投胎共化世扶助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聖基</a:t>
            </a:r>
            <a:endParaRPr lang="en-US" altLang="zh-TW" sz="3400" dirty="0" smtClean="0">
              <a:ea typeface="全真細隸書" panose="02010609000101010101" pitchFamily="49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ea typeface="全真細隸書" panose="02010609000101010101" pitchFamily="49" charset="-120"/>
              </a:rPr>
              <a:t>老母家鄉信</a:t>
            </a:r>
            <a:r>
              <a:rPr lang="zh-TW" altLang="en-US" sz="34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書</a:t>
            </a:r>
            <a:endParaRPr lang="zh-TW" altLang="en-US" sz="34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400" dirty="0">
                <a:ea typeface="全真細隸書" panose="02010609000101010101" pitchFamily="49" charset="-120"/>
              </a:rPr>
              <a:t>三子為何犯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佛法                        違抗</a:t>
            </a:r>
            <a:r>
              <a:rPr lang="zh-TW" altLang="en-US" sz="3400" dirty="0">
                <a:ea typeface="全真細隸書" panose="02010609000101010101" pitchFamily="49" charset="-120"/>
              </a:rPr>
              <a:t>佛旨該何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罪                                 准</a:t>
            </a:r>
            <a:r>
              <a:rPr lang="zh-TW" altLang="en-US" sz="3400" dirty="0">
                <a:ea typeface="全真細隸書" panose="02010609000101010101" pitchFamily="49" charset="-120"/>
              </a:rPr>
              <a:t>被陰山把兒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壓                         忙</a:t>
            </a:r>
            <a:r>
              <a:rPr lang="zh-TW" altLang="en-US" sz="3400" dirty="0">
                <a:ea typeface="全真細隸書" panose="02010609000101010101" pitchFamily="49" charset="-120"/>
              </a:rPr>
              <a:t>了靈山諸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佛祖</a:t>
            </a:r>
            <a:endParaRPr lang="en-US" altLang="zh-TW" sz="3400" dirty="0" smtClean="0">
              <a:ea typeface="全真細隸書" panose="02010609000101010101" pitchFamily="49" charset="-120"/>
            </a:endParaRPr>
          </a:p>
          <a:p>
            <a:r>
              <a:rPr lang="zh-TW" altLang="en-US" sz="3400" dirty="0" smtClean="0">
                <a:ea typeface="全真細隸書" panose="02010609000101010101" pitchFamily="49" charset="-120"/>
              </a:rPr>
              <a:t>男女</a:t>
            </a:r>
            <a:r>
              <a:rPr lang="zh-TW" altLang="en-US" sz="3400" dirty="0">
                <a:ea typeface="全真細隸書" panose="02010609000101010101" pitchFamily="49" charset="-120"/>
              </a:rPr>
              <a:t>老少眾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菩薩                             群</a:t>
            </a:r>
            <a:r>
              <a:rPr lang="zh-TW" altLang="en-US" sz="3400" dirty="0">
                <a:ea typeface="全真細隸書" panose="02010609000101010101" pitchFamily="49" charset="-120"/>
              </a:rPr>
              <a:t>仙齊跪丹墀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下                              哀求</a:t>
            </a:r>
            <a:r>
              <a:rPr lang="zh-TW" altLang="en-US" sz="3400" dirty="0">
                <a:ea typeface="全真細隸書" panose="02010609000101010101" pitchFamily="49" charset="-120"/>
              </a:rPr>
              <a:t>慈悲饒恕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他                          靈</a:t>
            </a:r>
            <a:r>
              <a:rPr lang="zh-TW" altLang="en-US" sz="3400" dirty="0">
                <a:ea typeface="全真細隸書" panose="02010609000101010101" pitchFamily="49" charset="-120"/>
              </a:rPr>
              <a:t>霄殿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上母言話</a:t>
            </a:r>
            <a:endParaRPr lang="en-US" altLang="zh-TW" sz="3400" dirty="0" smtClean="0">
              <a:ea typeface="全真細隸書" panose="02010609000101010101" pitchFamily="49" charset="-120"/>
            </a:endParaRPr>
          </a:p>
          <a:p>
            <a:endParaRPr lang="en-US" altLang="zh-TW" sz="3400" dirty="0" smtClean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70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求道修道辦道的因緣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ea typeface="全真細隸書" panose="02010609000101010101" pitchFamily="49" charset="-120"/>
              </a:rPr>
              <a:t>男女老幼聽開發                          你等群仙齊下世                              開荒打草幫助他                                    西方不留一佛子</a:t>
            </a:r>
          </a:p>
          <a:p>
            <a:r>
              <a:rPr lang="zh-TW" altLang="en-US" sz="4000" dirty="0">
                <a:ea typeface="全真細隸書" panose="02010609000101010101" pitchFamily="49" charset="-120"/>
              </a:rPr>
              <a:t>天宮不留一菩薩                          只侯收圓命他到                         同遍娑婆化蓮花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2699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求道修道辦道的因緣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濟公老師的印證</a:t>
            </a:r>
            <a:endParaRPr lang="en-US" altLang="zh-TW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老師的話：</a:t>
            </a:r>
            <a:r>
              <a:rPr lang="zh-TW" altLang="en-US" sz="3200" dirty="0">
                <a:ea typeface="全真細隸書" panose="02010609000101010101" pitchFamily="49" charset="-120"/>
              </a:rPr>
              <a:t>求道是因緣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，修道</a:t>
            </a:r>
            <a:r>
              <a:rPr lang="zh-TW" altLang="en-US" sz="3200" dirty="0">
                <a:ea typeface="全真細隸書" panose="02010609000101010101" pitchFamily="49" charset="-120"/>
              </a:rPr>
              <a:t>是根基；辦道是愿力。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活佛師尊常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說：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求</a:t>
            </a:r>
            <a:r>
              <a:rPr lang="zh-TW" altLang="en-US" sz="3200" dirty="0">
                <a:ea typeface="全真細隸書" panose="02010609000101010101" pitchFamily="49" charset="-120"/>
              </a:rPr>
              <a:t>道之人，都具有三世之善因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老師有一次臨壇對班員說：</a:t>
            </a:r>
            <a:r>
              <a:rPr lang="zh-TW" altLang="en-US" sz="3200" dirty="0" smtClean="0">
                <a:latin typeface="+mj-ea"/>
                <a:ea typeface="全真細隸書" panose="02010609000101010101" pitchFamily="49" charset="-120"/>
              </a:rPr>
              <a:t>在座的徒兒們，你們累世修行，都比廣欽老和尚修得好。</a:t>
            </a:r>
            <a:endParaRPr lang="en-US" altLang="zh-TW" sz="3200" dirty="0" smtClean="0"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老師說：</a:t>
            </a:r>
            <a:r>
              <a:rPr lang="zh-TW" altLang="en-US" sz="3200" dirty="0" smtClean="0">
                <a:latin typeface="+mj-ea"/>
                <a:ea typeface="全真細隸書" panose="02010609000101010101" pitchFamily="49" charset="-120"/>
              </a:rPr>
              <a:t>行善布施，你們不知做過多少世了？</a:t>
            </a:r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全真細隸書" panose="02010609000101010101" pitchFamily="49" charset="-120"/>
              </a:rPr>
              <a:t>今世是要來求道修道証果的。</a:t>
            </a:r>
            <a:endParaRPr lang="en-US" altLang="zh-TW" sz="3200" dirty="0" smtClean="0">
              <a:solidFill>
                <a:srgbClr val="FFFF00"/>
              </a:solidFill>
              <a:latin typeface="+mj-ea"/>
              <a:ea typeface="全真細隸書" panose="02010609000101010101" pitchFamily="49" charset="-120"/>
            </a:endParaRPr>
          </a:p>
          <a:p>
            <a:endParaRPr lang="en-US" altLang="zh-TW" sz="3200" dirty="0">
              <a:latin typeface="+mj-ea"/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380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求道修道辦道的因緣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觀音菩薩的印證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南海古佛說</a:t>
            </a:r>
            <a:r>
              <a:rPr lang="zh-TW" altLang="en-US" sz="3600" dirty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台灣是蓬萊仙島，很多仙佛都投胎在台灣，很多原靈佛子都爭取降世於台灣，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南海古佛又說</a:t>
            </a:r>
            <a:r>
              <a:rPr lang="zh-TW" altLang="en-US" sz="3600" dirty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得了道，就會相信這道的尊貴，而且馬上就會修道渡人的，都是從理天立愿下來，負有使命的仙真菩薩，因此不能看輕自己。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201189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求道修道辦道的因緣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十、結論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求道修道辦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道都是累世修來的因緣因緣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我們要接續佛緣，努力修道辦道。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現在是重整天盤，不修不辦，就回不了理天。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天開科選，我們要有志氣成就</a:t>
            </a:r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三千六百聖，四萬八千賢。</a:t>
            </a:r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endParaRPr lang="en-US" altLang="zh-TW" sz="3600" dirty="0" smtClean="0">
              <a:solidFill>
                <a:srgbClr val="FFFF00"/>
              </a:solidFill>
              <a:latin typeface="+mj-ea"/>
              <a:ea typeface="+mj-ea"/>
            </a:endParaRPr>
          </a:p>
          <a:p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40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求道修道辦道的因緣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仙佛也說過</a:t>
            </a:r>
            <a:r>
              <a:rPr lang="zh-TW" altLang="en-US" sz="3600" dirty="0">
                <a:ea typeface="全真細隸書" panose="02010609000101010101" pitchFamily="49" charset="-120"/>
              </a:rPr>
              <a:t>：講師、壇主至少是修十三世以上，而壇主很多前世都是佛廟的住持或廟裡的廟公來投胎轉世的。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596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求道修道辦道的因緣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二、南極老仙翁的印證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南極老仙翁說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以前的小孩，是諸天仙佛乘愿下凡渡世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，因轉世到各地貧窮的農村，有病無錢醫治，所以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諸天仙佛將治病仙丹，加在</a:t>
            </a:r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香灰</a:t>
            </a:r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中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，所以吃香灰有效。現在小孩，出世因緣不一樣，諸天仙佛，已經不再加仙丹在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香灰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中，所以吃香灰無效。</a:t>
            </a:r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（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以上出自聖佛語錄</a:t>
            </a:r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）</a:t>
            </a:r>
            <a:endParaRPr lang="zh-TW" altLang="en-US" sz="3600" dirty="0">
              <a:solidFill>
                <a:srgbClr val="FFFF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0725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求道修道辦道的因緣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三、已經歸空的三才陳姐、黃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姐的見證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三才陳姐、黃姐在結緣時說：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天上的仙佛來投胎轉世，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有十分之七降生在台灣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，另外十分之一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降生在東南亞各地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，十分之一降生在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東北亞各地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，剩下十分之一，降世在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其他世界各地。</a:t>
            </a:r>
            <a:endParaRPr lang="zh-TW" altLang="en-US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972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求道修道辦道的因緣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四、鄭成功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結緣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訓的印證</a:t>
            </a:r>
            <a:endParaRPr lang="zh-TW" altLang="en-US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今世求道，因三世修行。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今世開法會，因五世修行。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今生住佛堂，因七世修行。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今生清口，因十世修行。 </a:t>
            </a:r>
          </a:p>
          <a:p>
            <a:endParaRPr lang="zh-TW" altLang="en-US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074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求道修道辦道的因緣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今生你我在修辦的船行上，共搖法船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，可知</a:t>
            </a:r>
            <a:r>
              <a:rPr lang="zh-TW" altLang="en-US" sz="3600" dirty="0">
                <a:ea typeface="全真細隸書" panose="02010609000101010101" pitchFamily="49" charset="-120"/>
              </a:rPr>
              <a:t>已多少世修行？不可數也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！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這麼</a:t>
            </a:r>
            <a:r>
              <a:rPr lang="zh-TW" altLang="en-US" sz="3600" dirty="0">
                <a:ea typeface="全真細隸書" panose="02010609000101010101" pitchFamily="49" charset="-120"/>
              </a:rPr>
              <a:t>多世來，所吃的苦所捨去的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，多</a:t>
            </a:r>
            <a:r>
              <a:rPr lang="zh-TW" altLang="en-US" sz="3600" dirty="0">
                <a:ea typeface="全真細隸書" panose="02010609000101010101" pitchFamily="49" charset="-120"/>
              </a:rPr>
              <a:t>過你今世想追求的種種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，今世</a:t>
            </a:r>
            <a:r>
              <a:rPr lang="zh-TW" altLang="en-US" sz="3600" dirty="0">
                <a:ea typeface="全真細隸書" panose="02010609000101010101" pitchFamily="49" charset="-120"/>
              </a:rPr>
              <a:t>不辦，怎麼對得起自己呢！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不要說難，不要說忙，說難說忙難躲無常。 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7821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求道修道辦道的因緣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來自金剛經的印證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須 </a:t>
            </a:r>
            <a:r>
              <a:rPr lang="zh-TW" altLang="en-US" dirty="0">
                <a:ea typeface="全真細隸書" panose="02010609000101010101" pitchFamily="49" charset="-120"/>
              </a:rPr>
              <a:t>菩 提 白 佛 言 ： 釋 尊 ， 頗 有 眾 生 ， 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得 聞 如 是 言 說 章 句 ， 生 實 信 不 ？</a:t>
            </a: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佛 </a:t>
            </a:r>
            <a:r>
              <a:rPr lang="zh-TW" altLang="en-US" dirty="0">
                <a:ea typeface="全真細隸書" panose="02010609000101010101" pitchFamily="49" charset="-120"/>
              </a:rPr>
              <a:t>告 須 菩 提 ， 莫 做 是 說 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zh-TW" altLang="en-US" dirty="0">
              <a:ea typeface="全真細隸書" panose="02010609000101010101" pitchFamily="49" charset="-120"/>
            </a:endParaRPr>
          </a:p>
          <a:p>
            <a:r>
              <a:rPr lang="zh-TW" altLang="en-US" dirty="0">
                <a:ea typeface="全真細隸書" panose="02010609000101010101" pitchFamily="49" charset="-120"/>
              </a:rPr>
              <a:t>如 來 滅 後 ， 後 五 百 歲 ， 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有 持 戒 修 福 者 ， 於 此 章 句 ， 能 生 信 心 ， 以 此 為 實 </a:t>
            </a:r>
            <a:r>
              <a:rPr lang="zh-TW" altLang="en-US" dirty="0">
                <a:ea typeface="全真細隸書" panose="02010609000101010101" pitchFamily="49" charset="-120"/>
              </a:rPr>
              <a:t>。</a:t>
            </a: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當 </a:t>
            </a:r>
            <a:r>
              <a:rPr lang="zh-TW" altLang="en-US" dirty="0">
                <a:ea typeface="全真細隸書" panose="02010609000101010101" pitchFamily="49" charset="-120"/>
              </a:rPr>
              <a:t>知 是 人 ， 不 於 一 佛 二 佛 三 四 五 佛 而 種 善 根 ， 已 於 無 量 千 萬 佛 所 種 諸 善 根</a:t>
            </a:r>
            <a:endParaRPr lang="en-US" altLang="zh-TW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求道修道辦道的因緣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佛說彌勒上生經的印證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世尊記曰。汝等及未來世修福持戒。皆當往生彌勒菩薩前為彌勒菩薩之所攝受。佛告優波離。作是觀者名為正觀。若他觀者名為邪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觀。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756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求道修道辦道的因緣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佛告阿難。汝持佛語慎勿忘失。為未來世開生天路示菩提相莫斷佛種。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此經名彌勒菩薩般涅槃。亦名觀彌勒菩薩生兜率陀天</a:t>
            </a:r>
            <a:r>
              <a:rPr lang="zh-TW" altLang="en-US" sz="3600" dirty="0">
                <a:ea typeface="全真細隸書" panose="02010609000101010101" pitchFamily="49" charset="-120"/>
              </a:rPr>
              <a:t>勸發菩提心如是受持。佛說是語時。他方來會十萬菩薩。得首楞嚴三昧。八萬億諸天發菩提心。皆願隨從彌勒下生。</a:t>
            </a:r>
          </a:p>
        </p:txBody>
      </p:sp>
    </p:spTree>
    <p:extLst>
      <p:ext uri="{BB962C8B-B14F-4D97-AF65-F5344CB8AC3E}">
        <p14:creationId xmlns:p14="http://schemas.microsoft.com/office/powerpoint/2010/main" val="62684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264</TotalTime>
  <Words>1073</Words>
  <Application>Microsoft Office PowerPoint</Application>
  <PresentationFormat>如螢幕大小 (16:9)</PresentationFormat>
  <Paragraphs>62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Franklin Gothic Book</vt:lpstr>
      <vt:lpstr>全真細隸書</vt:lpstr>
      <vt:lpstr>微軟正黑體</vt:lpstr>
      <vt:lpstr>Arial</vt:lpstr>
      <vt:lpstr>Wingdings 2</vt:lpstr>
      <vt:lpstr>科技</vt:lpstr>
      <vt:lpstr>求道修道辦道的因緣</vt:lpstr>
      <vt:lpstr>求道修道辦道的因緣</vt:lpstr>
      <vt:lpstr>求道修道辦道的因緣</vt:lpstr>
      <vt:lpstr>求道修道辦道的因緣</vt:lpstr>
      <vt:lpstr>求道修道辦道的因緣</vt:lpstr>
      <vt:lpstr>求道修道辦道的因緣</vt:lpstr>
      <vt:lpstr>求道修道辦道的因緣</vt:lpstr>
      <vt:lpstr>求道修道辦道的因緣</vt:lpstr>
      <vt:lpstr>求道修道辦道的因緣</vt:lpstr>
      <vt:lpstr>求道修道辦道的因緣</vt:lpstr>
      <vt:lpstr>求道修道辦道的因緣</vt:lpstr>
      <vt:lpstr>求道修道辦道的因緣</vt:lpstr>
      <vt:lpstr>求道修道辦道的因緣</vt:lpstr>
      <vt:lpstr>求道修道辦道的因緣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67</cp:revision>
  <dcterms:created xsi:type="dcterms:W3CDTF">2014-02-15T05:50:45Z</dcterms:created>
  <dcterms:modified xsi:type="dcterms:W3CDTF">2016-04-03T02:32:43Z</dcterms:modified>
</cp:coreProperties>
</file>