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294" r:id="rId3"/>
    <p:sldId id="302" r:id="rId4"/>
    <p:sldId id="301" r:id="rId5"/>
    <p:sldId id="300" r:id="rId6"/>
    <p:sldId id="299" r:id="rId7"/>
    <p:sldId id="295" r:id="rId8"/>
    <p:sldId id="298" r:id="rId9"/>
    <p:sldId id="296" r:id="rId10"/>
    <p:sldId id="307" r:id="rId11"/>
    <p:sldId id="306" r:id="rId12"/>
    <p:sldId id="305" r:id="rId13"/>
    <p:sldId id="304" r:id="rId14"/>
    <p:sldId id="303" r:id="rId15"/>
    <p:sldId id="297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一、前言：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真正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的修道人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b="1" dirty="0" smtClean="0">
                <a:ea typeface="全真細隸書" panose="02010609000101010101" pitchFamily="49" charset="-120"/>
              </a:rPr>
              <a:t>求</a:t>
            </a:r>
            <a:r>
              <a:rPr lang="zh-TW" altLang="en-US" sz="3600" b="1" dirty="0">
                <a:ea typeface="全真細隸書" panose="02010609000101010101" pitchFamily="49" charset="-120"/>
              </a:rPr>
              <a:t>道：求得先天大道</a:t>
            </a:r>
          </a:p>
          <a:p>
            <a:endParaRPr lang="zh-TW" altLang="en-US" sz="3600" b="1" dirty="0">
              <a:ea typeface="全真細隸書" panose="02010609000101010101" pitchFamily="49" charset="-120"/>
            </a:endParaRPr>
          </a:p>
          <a:p>
            <a:r>
              <a:rPr lang="zh-TW" altLang="en-US" sz="3600" b="1" dirty="0">
                <a:ea typeface="全真細隸書" panose="02010609000101010101" pitchFamily="49" charset="-120"/>
              </a:rPr>
              <a:t>修道：改</a:t>
            </a:r>
            <a:r>
              <a:rPr lang="zh-TW" altLang="en-US" sz="3600" b="1" dirty="0" smtClean="0">
                <a:ea typeface="全真細隸書" panose="02010609000101010101" pitchFamily="49" charset="-120"/>
              </a:rPr>
              <a:t>毛病去</a:t>
            </a:r>
            <a:r>
              <a:rPr lang="zh-TW" altLang="en-US" sz="3600" b="1" dirty="0">
                <a:ea typeface="全真細隸書" panose="02010609000101010101" pitchFamily="49" charset="-120"/>
              </a:rPr>
              <a:t>脾氣</a:t>
            </a:r>
          </a:p>
          <a:p>
            <a:endParaRPr lang="zh-TW" altLang="en-US" sz="3600" b="1" dirty="0">
              <a:ea typeface="全真細隸書" panose="02010609000101010101" pitchFamily="49" charset="-120"/>
            </a:endParaRPr>
          </a:p>
          <a:p>
            <a:r>
              <a:rPr lang="zh-TW" altLang="en-US" sz="3600" b="1" dirty="0">
                <a:ea typeface="全真細隸書" panose="02010609000101010101" pitchFamily="49" charset="-120"/>
              </a:rPr>
              <a:t>辦道：渡化</a:t>
            </a:r>
            <a:r>
              <a:rPr lang="zh-TW" altLang="en-US" sz="3600" b="1" dirty="0" smtClean="0">
                <a:ea typeface="全真細隸書" panose="02010609000101010101" pitchFamily="49" charset="-120"/>
              </a:rPr>
              <a:t>眾生離</a:t>
            </a:r>
            <a:r>
              <a:rPr lang="zh-TW" altLang="en-US" sz="3600" b="1" dirty="0">
                <a:ea typeface="全真細隸書" panose="02010609000101010101" pitchFamily="49" charset="-120"/>
              </a:rPr>
              <a:t>苦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五、修辦道才能成道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要有緣，也要有份</a:t>
            </a:r>
            <a:r>
              <a:rPr lang="zh-TW" altLang="en-US" sz="4000" dirty="0">
                <a:ea typeface="全真細隸書" panose="02010609000101010101" pitchFamily="49" charset="-120"/>
              </a:rPr>
              <a:t>，緣是佛緣，份是果位。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天上果位人間定</a:t>
            </a:r>
            <a:r>
              <a:rPr lang="zh-TW" altLang="en-US" sz="4000" dirty="0">
                <a:ea typeface="全真細隸書" panose="02010609000101010101" pitchFamily="49" charset="-120"/>
              </a:rPr>
              <a:t>，九品蓮臺的果位，就看你的作為了。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仙佛果位，沒有名額限制</a:t>
            </a:r>
            <a:r>
              <a:rPr lang="zh-TW" altLang="en-US" sz="4000" dirty="0">
                <a:ea typeface="全真細隸書" panose="02010609000101010101" pitchFamily="49" charset="-120"/>
              </a:rPr>
              <a:t>，只要肯修肯辦，都能証得。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315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老母說：修天道離不了開闡渡化</a:t>
            </a:r>
            <a:r>
              <a:rPr lang="zh-TW" altLang="en-US" sz="4000" dirty="0">
                <a:ea typeface="全真細隸書" panose="02010609000101010101" pitchFamily="49" charset="-120"/>
              </a:rPr>
              <a:t>，發婆心用苦口不倦誨人，必須要立定了沖天大志 。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貴乎汝實行辦正己成人</a:t>
            </a:r>
            <a:r>
              <a:rPr lang="zh-TW" altLang="en-US" sz="4000" dirty="0">
                <a:ea typeface="全真細隸書" panose="02010609000101010101" pitchFamily="49" charset="-120"/>
              </a:rPr>
              <a:t>，掛虛名圖好看濫竽充數，似如此難以返極樂家門。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  <a:p>
            <a:endParaRPr lang="zh-TW" altLang="en-US" sz="3200" b="1" dirty="0"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262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上天老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母說：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又或是假面具敷衍了事，終久來必然是墜落沈淪，忽行止忽作輟半途而廢，打殘靈壓陰山永難翻身，望我的原佛子早些快惺，猛勇進貫始終定然成真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上天老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母說：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外功滿內功圓急速渡化，上乘位千葉蓮立於凡塵，任兒是大羅仙佛祖降世，無真功無實善難返瑤林。</a:t>
            </a: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1929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正氣歌上說</a:t>
            </a:r>
            <a:r>
              <a:rPr lang="zh-TW" altLang="en-US" sz="4000" dirty="0">
                <a:ea typeface="全真細隸書" panose="02010609000101010101" pitchFamily="49" charset="-120"/>
              </a:rPr>
              <a:t>：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人生自古誰無死，留取丹心照汗青</a:t>
            </a:r>
            <a:r>
              <a:rPr lang="zh-TW" altLang="en-US" sz="4000" dirty="0">
                <a:latin typeface="+mj-ea"/>
                <a:ea typeface="+mj-ea"/>
              </a:rPr>
              <a:t>」</a:t>
            </a:r>
            <a:r>
              <a:rPr lang="zh-TW" altLang="en-US" sz="4000" dirty="0">
                <a:ea typeface="全真細隸書" panose="02010609000101010101" pitchFamily="49" charset="-120"/>
              </a:rPr>
              <a:t>，在白陽仙真的史冊上，留下你的芳名。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大家要有惠能大師的大志</a:t>
            </a:r>
            <a:r>
              <a:rPr lang="zh-TW" altLang="en-US" sz="4000" dirty="0">
                <a:latin typeface="+mj-ea"/>
                <a:ea typeface="+mj-ea"/>
              </a:rPr>
              <a:t>「</a:t>
            </a:r>
            <a:r>
              <a:rPr lang="zh-TW" altLang="en-US" sz="4000" dirty="0">
                <a:ea typeface="全真細隸書" panose="02010609000101010101" pitchFamily="49" charset="-120"/>
              </a:rPr>
              <a:t>唯求作佛，不求餘物。</a:t>
            </a:r>
            <a:r>
              <a:rPr lang="zh-TW" altLang="en-US" sz="4000" dirty="0">
                <a:latin typeface="+mj-ea"/>
                <a:ea typeface="+mj-ea"/>
              </a:rPr>
              <a:t>」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古聖先賢，都是有修有辦才成的</a:t>
            </a:r>
            <a:r>
              <a:rPr lang="zh-TW" altLang="en-US" sz="4000" dirty="0">
                <a:ea typeface="全真細隸書" panose="02010609000101010101" pitchFamily="49" charset="-120"/>
              </a:rPr>
              <a:t>，天上沒有無功德的仙佛。</a:t>
            </a:r>
          </a:p>
          <a:p>
            <a:endParaRPr lang="zh-TW" altLang="en-US" sz="3200" b="1" dirty="0">
              <a:ea typeface="新細明體" panose="02020500000000000000" pitchFamily="18" charset="-120"/>
            </a:endParaRPr>
          </a:p>
          <a:p>
            <a:endParaRPr lang="zh-TW" altLang="en-US" sz="3200" b="1" dirty="0"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8308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母說</a:t>
            </a:r>
            <a:r>
              <a:rPr lang="zh-TW" altLang="en-US" sz="3600" dirty="0">
                <a:ea typeface="全真細隸書" panose="02010609000101010101" pitchFamily="49" charset="-120"/>
              </a:rPr>
              <a:t>：真天道在暗選拔取賢僚，現時下天開科那個知道，希聖賢希仙真在己勤勞。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三千六四萬八全然有份</a:t>
            </a:r>
            <a:r>
              <a:rPr lang="zh-TW" altLang="en-US" sz="3600" dirty="0">
                <a:ea typeface="全真細隸書" panose="02010609000101010101" pitchFamily="49" charset="-120"/>
              </a:rPr>
              <a:t>，行得遲走得慢枉自嚎啕，明白了時機運隨母回返，不識時生癡心大劫難逃。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母之語莫當耳邊風</a:t>
            </a:r>
            <a:r>
              <a:rPr lang="zh-TW" altLang="en-US" sz="3600" dirty="0">
                <a:ea typeface="全真細隸書" panose="02010609000101010101" pitchFamily="49" charset="-120"/>
              </a:rPr>
              <a:t>，天淵路盡由兒女走，生懈怠永墜萬丈坑 </a:t>
            </a:r>
          </a:p>
          <a:p>
            <a:endParaRPr lang="zh-TW" altLang="en-US" sz="3200" b="1" dirty="0"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60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sz="3200" b="1" dirty="0"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968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二、唯有</a:t>
            </a:r>
            <a:r>
              <a:rPr lang="zh-TW" altLang="en-US" sz="3600" b="1" dirty="0">
                <a:solidFill>
                  <a:srgbClr val="FFFF00"/>
                </a:solidFill>
                <a:ea typeface="全真細隸書" panose="02010609000101010101" pitchFamily="49" charset="-120"/>
              </a:rPr>
              <a:t>求道才能超生死</a:t>
            </a:r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輪迴</a:t>
            </a:r>
            <a:endParaRPr lang="en-US" altLang="zh-TW" sz="3600" b="1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</a:t>
            </a:r>
            <a:r>
              <a:rPr lang="zh-TW" altLang="en-US" sz="3600" b="1" dirty="0">
                <a:solidFill>
                  <a:srgbClr val="FFFF00"/>
                </a:solidFill>
                <a:ea typeface="全真細隸書" panose="02010609000101010101" pitchFamily="49" charset="-120"/>
              </a:rPr>
              <a:t>母說</a:t>
            </a:r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b="1" dirty="0" smtClean="0">
                <a:ea typeface="全真細隸書" panose="02010609000101010101" pitchFamily="49" charset="-120"/>
              </a:rPr>
              <a:t>天道</a:t>
            </a:r>
            <a:r>
              <a:rPr lang="zh-TW" altLang="en-US" sz="3600" b="1" dirty="0">
                <a:ea typeface="全真細隸書" panose="02010609000101010101" pitchFamily="49" charset="-120"/>
              </a:rPr>
              <a:t>闡發聖脈傳，敕令弓長辦收圓，若還不求明師渡 ，歷劫千生身難翻。</a:t>
            </a:r>
          </a:p>
          <a:p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老母又說：</a:t>
            </a:r>
            <a:r>
              <a:rPr lang="zh-TW" altLang="en-US" sz="3600" b="1" dirty="0" smtClean="0">
                <a:ea typeface="全真細隸書" panose="02010609000101010101" pitchFamily="49" charset="-120"/>
              </a:rPr>
              <a:t>今</a:t>
            </a:r>
            <a:r>
              <a:rPr lang="zh-TW" altLang="en-US" sz="3600" b="1" dirty="0">
                <a:ea typeface="全真細隸書" panose="02010609000101010101" pitchFamily="49" charset="-120"/>
              </a:rPr>
              <a:t>時下運已至為母降道 ，差彌勒與弓長普渡收圓，前後的真情語一一說盡，望我的原佛子速求真傳，登上了金線路隨母天返 ，不惺悟墜苦海永難身翻</a:t>
            </a: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老母說：</a:t>
            </a:r>
            <a:r>
              <a:rPr lang="zh-TW" altLang="en-US" sz="4000" dirty="0">
                <a:ea typeface="全真細隸書" panose="02010609000101010101" pitchFamily="49" charset="-120"/>
              </a:rPr>
              <a:t>傳末後一著鮮天機玄妙， 得一指開金鎖現出金身 。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老母說：</a:t>
            </a:r>
            <a:r>
              <a:rPr lang="zh-TW" altLang="en-US" sz="4000" dirty="0">
                <a:ea typeface="全真細隸書" panose="02010609000101010101" pitchFamily="49" charset="-120"/>
              </a:rPr>
              <a:t>得天道天榜上英名高掛，地府中鉤了 賬脫出苦輪，朝聞道夕死可憑此一指，指出來無價寶直返瑤林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92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老母說</a:t>
            </a:r>
            <a:r>
              <a:rPr lang="zh-TW" altLang="en-US" sz="4000" dirty="0">
                <a:ea typeface="全真細隸書" panose="02010609000101010101" pitchFamily="49" charset="-120"/>
              </a:rPr>
              <a:t>：上上乘一步超至簡至近，脫凡體成聖體極樂長春，並非是空口說真憑真證，而且這假色身可證明分，冬不挺夏不臭容顏端正。</a:t>
            </a: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此本是臭皮囊可證金身，</a:t>
            </a:r>
            <a:r>
              <a:rPr lang="zh-TW" altLang="en-US" sz="4000" dirty="0">
                <a:ea typeface="全真細隸書" panose="02010609000101010101" pitchFamily="49" charset="-120"/>
              </a:rPr>
              <a:t>如不信命真靈來壇可證，事事真件件實豈可虛云。</a:t>
            </a:r>
          </a:p>
          <a:p>
            <a:endParaRPr lang="zh-TW" altLang="en-US" sz="3200" b="1" dirty="0"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812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三、累世有修才能求道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老師的見證</a:t>
            </a:r>
            <a:r>
              <a:rPr lang="zh-TW" altLang="en-US" sz="4000" dirty="0">
                <a:ea typeface="全真細隸書" panose="02010609000101010101" pitchFamily="49" charset="-120"/>
              </a:rPr>
              <a:t>：在南部佛堂，老師臨壇，見證在場參與法會的人，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每個人前世都修得比廣欽老和尚好。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廣欽老和尚</a:t>
            </a:r>
            <a:r>
              <a:rPr lang="zh-TW" altLang="en-US" sz="4000" dirty="0">
                <a:ea typeface="全真細隸書" panose="02010609000101010101" pitchFamily="49" charset="-120"/>
              </a:rPr>
              <a:t>德行好，在世修行時，能降服大莽蛇、老虎、猴子來護法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4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金剛經的見證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須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菩提白佛言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世尊！頗有眾生，得聞如是言說章句，生實信不？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告須菩提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莫作是說！如來滅後，後五百歲，有持戒修福者，於此章句，能生信心，以此為實。當知是人，不於一佛、二佛、三四五佛而種善根，已於無量千萬佛所種諸善根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sz="3200" b="1" dirty="0"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80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四、修道是修本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四書大學篇說</a:t>
            </a:r>
            <a:endParaRPr lang="en-US" altLang="zh-TW" sz="3600" dirty="0" smtClean="0">
              <a:solidFill>
                <a:srgbClr val="00B0F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大學之道</a:t>
            </a:r>
            <a:r>
              <a:rPr lang="zh-TW" altLang="en-US" sz="3600" dirty="0">
                <a:ea typeface="全真細隸書" panose="02010609000101010101" pitchFamily="49" charset="-120"/>
              </a:rPr>
              <a:t>，在明明德，在親民，在止於至善。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古之欲明明德於天下者，</a:t>
            </a:r>
            <a:r>
              <a:rPr lang="zh-TW" altLang="en-US" sz="3600" dirty="0">
                <a:ea typeface="全真細隸書" panose="02010609000101010101" pitchFamily="49" charset="-120"/>
              </a:rPr>
              <a:t>先治其國；欲治其國者，先齊其家；欲齊其家者，先修其身；欲修其身者，先正其心；欲正其心者，先誠其意；欲誠其意者，先致其知；致知在格物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298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物格而後知至</a:t>
            </a:r>
            <a:r>
              <a:rPr lang="zh-TW" altLang="en-US" sz="3600" dirty="0">
                <a:ea typeface="全真細隸書" panose="02010609000101010101" pitchFamily="49" charset="-120"/>
              </a:rPr>
              <a:t>；知至而後意誠；意誠而後心正；心正而後身修；身修而後家齊；家齊而後國治；國治而後天下平。</a:t>
            </a: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自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天子以至於庶人，壹是皆以修身為本。</a:t>
            </a:r>
            <a:r>
              <a:rPr lang="zh-TW" altLang="en-US" sz="3600" dirty="0">
                <a:ea typeface="全真細隸書" panose="02010609000101010101" pitchFamily="49" charset="-120"/>
              </a:rPr>
              <a:t>其本亂而末治者否矣。其所厚者薄，而其所薄者厚，未之有也！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782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求道修道辦道  悟見講</a:t>
            </a:r>
            <a:endParaRPr lang="zh-TW" altLang="en-US" sz="36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六祖惠能大師說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：菩提</a:t>
            </a:r>
            <a:r>
              <a:rPr lang="zh-TW" altLang="en-US" sz="3600" dirty="0">
                <a:ea typeface="全真細隸書" panose="02010609000101010101" pitchFamily="49" charset="-120"/>
              </a:rPr>
              <a:t>本無樹，明鏡亦非臺，本來無一物，何處惹塵埃。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六祖又說</a:t>
            </a:r>
            <a:r>
              <a:rPr lang="zh-TW" altLang="en-US" sz="3600" dirty="0">
                <a:ea typeface="全真細隸書" panose="02010609000101010101" pitchFamily="49" charset="-120"/>
              </a:rPr>
              <a:t>：菩提自性，本來清淨，但用此心，直了成佛。 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神秀大師說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身</a:t>
            </a:r>
            <a:r>
              <a:rPr lang="zh-TW" altLang="en-US" sz="3600" dirty="0">
                <a:ea typeface="全真細隸書" panose="02010609000101010101" pitchFamily="49" charset="-120"/>
              </a:rPr>
              <a:t>是菩提樹，心如明鏡臺，時時勤拂拭，勿使惹塵埃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修道就是恢復本性：改毛病去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脾氣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en-US" altLang="zh-TW" sz="3600" dirty="0" smtClean="0">
                <a:ea typeface="全真細隸書" panose="02010609000101010101" pitchFamily="49" charset="-120"/>
              </a:rPr>
              <a:t> 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14654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173</TotalTime>
  <Words>1175</Words>
  <Application>Microsoft Office PowerPoint</Application>
  <PresentationFormat>如螢幕大小 (16:9)</PresentationFormat>
  <Paragraphs>65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新細明體</vt:lpstr>
      <vt:lpstr>Arial</vt:lpstr>
      <vt:lpstr>Wingdings 2</vt:lpstr>
      <vt:lpstr>科技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  <vt:lpstr>求道修道辦道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78</cp:revision>
  <dcterms:created xsi:type="dcterms:W3CDTF">2014-02-15T05:50:45Z</dcterms:created>
  <dcterms:modified xsi:type="dcterms:W3CDTF">2016-03-20T01:28:27Z</dcterms:modified>
</cp:coreProperties>
</file>